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0" r:id="rId3"/>
    <p:sldId id="261" r:id="rId4"/>
    <p:sldId id="299" r:id="rId5"/>
    <p:sldId id="267" r:id="rId6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650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4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8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2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B041-FF86-42C8-BEFF-A8DFD78BB05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8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C0DD3923-3364-4FBE-AA07-637EF254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5"/>
          <a:stretch/>
        </p:blipFill>
        <p:spPr>
          <a:xfrm>
            <a:off x="-288636" y="3792548"/>
            <a:ext cx="7452129" cy="751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B9927-E635-47AE-8209-1501E8E35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3" y="4466483"/>
            <a:ext cx="6095998" cy="1205485"/>
          </a:xfrm>
          <a:solidFill>
            <a:schemeClr val="bg1">
              <a:lumMod val="85000"/>
            </a:schemeClr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2025-2026 Legacy Class Handbook</a:t>
            </a:r>
            <a:endParaRPr lang="en-US" sz="2909" dirty="0">
              <a:solidFill>
                <a:srgbClr val="404040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AB20086-8E11-A83F-7CCA-7BD8907AD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12757" r="-1345" b="6678"/>
          <a:stretch/>
        </p:blipFill>
        <p:spPr>
          <a:xfrm>
            <a:off x="573203" y="0"/>
            <a:ext cx="5726374" cy="3916907"/>
          </a:xfrm>
          <a:prstGeom prst="rect">
            <a:avLst/>
          </a:prstGeom>
        </p:spPr>
      </p:pic>
      <p:pic>
        <p:nvPicPr>
          <p:cNvPr id="6" name="Picture 5" descr="A group of cheerleaders on stage&#10;&#10;AI-generated content may be incorrect.">
            <a:extLst>
              <a:ext uri="{FF2B5EF4-FFF2-40B4-BE49-F238E27FC236}">
                <a16:creationId xmlns:a16="http://schemas.microsoft.com/office/drawing/2014/main" id="{825B62CB-A46A-D819-E9AE-1B14ED18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6011"/>
          <a:stretch/>
        </p:blipFill>
        <p:spPr>
          <a:xfrm>
            <a:off x="1084997" y="5725985"/>
            <a:ext cx="4688006" cy="31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DEE2C-172A-1DE3-0907-54C5261A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7D07-DD87-C1C7-7EA3-91DB27FD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6" y="834278"/>
            <a:ext cx="6611748" cy="80142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Trimester of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6D41-63E9-9209-00A8-C29F90A5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2" y="1814457"/>
            <a:ext cx="6524015" cy="720159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You may choose a payment plan or pay in full. The payment plan will be on </a:t>
            </a:r>
            <a:r>
              <a:rPr lang="en-US" sz="2800" dirty="0" err="1"/>
              <a:t>autodraft</a:t>
            </a:r>
            <a:r>
              <a:rPr lang="en-US" sz="2800" dirty="0"/>
              <a:t>. </a:t>
            </a:r>
            <a:r>
              <a:rPr lang="en-US" sz="2800" b="1" dirty="0"/>
              <a:t>You are signing up for the entire Trimester, so there are no cancellations.</a:t>
            </a:r>
          </a:p>
          <a:p>
            <a:r>
              <a:rPr lang="en-US" sz="2800" dirty="0"/>
              <a:t>If new member, $50 registration fee</a:t>
            </a:r>
            <a:endParaRPr lang="en-US" sz="2500" b="1" dirty="0"/>
          </a:p>
          <a:p>
            <a:r>
              <a:rPr lang="en-US" sz="2500" b="1" dirty="0"/>
              <a:t>Trimester 2: January 5-May 22 </a:t>
            </a:r>
          </a:p>
          <a:p>
            <a:pPr lvl="1"/>
            <a:r>
              <a:rPr lang="en-US" sz="2500" b="1" dirty="0"/>
              <a:t>19 weeks</a:t>
            </a:r>
          </a:p>
          <a:p>
            <a:pPr lvl="1"/>
            <a:r>
              <a:rPr lang="en-US" sz="2500" b="1" dirty="0"/>
              <a:t>$425 total, with $100 deposit to reserve a spot. Can be broken into 3 payments after deposit or paid in full. </a:t>
            </a:r>
          </a:p>
          <a:p>
            <a:r>
              <a:rPr lang="en-US" sz="2500" b="1" dirty="0"/>
              <a:t>Trimester 3: Summer! 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b="1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D112F7A-0CE4-A97B-C6D5-B8704BBCD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5006715" y="0"/>
            <a:ext cx="1851285" cy="12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CEEE-C6E0-472C-869A-C3F888D2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10778"/>
            <a:ext cx="5915025" cy="77071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Policies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3FB8-D170-4926-B97E-4DBD52B8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81488"/>
            <a:ext cx="6020752" cy="687041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200" dirty="0"/>
              <a:t>Please wear t-shirts or tank tops, but no crop tops/sports bras with shorts. Cheer tumblers wear shoes when they tumble. Hair in a ponytail. No Jewelry. </a:t>
            </a:r>
          </a:p>
          <a:p>
            <a:r>
              <a:rPr lang="en-US" sz="2200" dirty="0"/>
              <a:t>Stay in lobby or specified stretching area until coach comes to get you for practice.</a:t>
            </a:r>
          </a:p>
          <a:p>
            <a:r>
              <a:rPr lang="en-US" sz="2200" dirty="0"/>
              <a:t>Phones and backpacks to be left in lobby cubies. Water bottles may stay in the designated water bottle station. No food in gym area.</a:t>
            </a:r>
          </a:p>
          <a:p>
            <a:r>
              <a:rPr lang="en-US" sz="2200" dirty="0"/>
              <a:t>Makeup policy- if an athlete misses a class, they may makeup a class of comparable skill level. Just show up and sign in with the date missed. Makeups do not carry over seasons.</a:t>
            </a:r>
          </a:p>
          <a:p>
            <a:r>
              <a:rPr lang="en-US" sz="2200" dirty="0"/>
              <a:t>All athletes must be potty trained or have a parent in the lobby to take care of toiletry. </a:t>
            </a:r>
          </a:p>
          <a:p>
            <a:r>
              <a:rPr lang="en-US" sz="2000" dirty="0"/>
              <a:t>Classes with under 5 girls may need to combine and shift schedule.</a:t>
            </a:r>
          </a:p>
          <a:p>
            <a:r>
              <a:rPr lang="en-US" sz="2000" dirty="0"/>
              <a:t>Athletes will be assessed throughout the year, and may be encouraged to move up a class. </a:t>
            </a:r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1060EB-761B-FC11-DEB8-F2C831CF2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4444584" y="0"/>
            <a:ext cx="2353455" cy="16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6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BA02E-57EF-E167-5914-FF256D04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BDF8-4366-1B73-557F-8F1CE8D5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6" y="834278"/>
            <a:ext cx="6611748" cy="80142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Class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3BB6-C67D-0080-6C5A-ECAE26E4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2" y="1814457"/>
            <a:ext cx="6524015" cy="720159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Progressions- all athletes are expected to have strong fundamental knowledge of the proper skills progressions to start working at the next level. </a:t>
            </a:r>
          </a:p>
          <a:p>
            <a:r>
              <a:rPr lang="en-US" sz="2400" dirty="0"/>
              <a:t>Preschool age</a:t>
            </a:r>
          </a:p>
          <a:p>
            <a:r>
              <a:rPr lang="en-US" sz="2400" dirty="0"/>
              <a:t>Pre-tumbling- work on fundamentals of tumbling, movement, rolls, cartwheels hand stands</a:t>
            </a:r>
          </a:p>
          <a:p>
            <a:r>
              <a:rPr lang="en-US" sz="2400" dirty="0"/>
              <a:t>Basic 1- back bend kickover, hand stand limber, cartwheel, </a:t>
            </a:r>
          </a:p>
          <a:p>
            <a:r>
              <a:rPr lang="en-US" sz="2400" dirty="0"/>
              <a:t>Basic 2- walkovers, roundoffs, </a:t>
            </a:r>
          </a:p>
          <a:p>
            <a:r>
              <a:rPr lang="en-US" sz="2400" dirty="0"/>
              <a:t>Back Handspring- standing and running back handsprings.</a:t>
            </a:r>
          </a:p>
          <a:p>
            <a:r>
              <a:rPr lang="en-US" sz="2400" dirty="0"/>
              <a:t>Series- standing and running back handspring series</a:t>
            </a:r>
          </a:p>
          <a:p>
            <a:r>
              <a:rPr lang="en-US" sz="2400" dirty="0"/>
              <a:t>Tucks- standing and running back tucks</a:t>
            </a:r>
          </a:p>
          <a:p>
            <a:r>
              <a:rPr lang="en-US" sz="2400" dirty="0"/>
              <a:t>Layouts and Up- Layouts, Arabians, </a:t>
            </a:r>
            <a:r>
              <a:rPr lang="en-US" sz="2400" dirty="0" err="1"/>
              <a:t>Fulls</a:t>
            </a:r>
            <a:endParaRPr lang="en-US" sz="2400" dirty="0"/>
          </a:p>
          <a:p>
            <a:r>
              <a:rPr lang="en-US" sz="2400" dirty="0"/>
              <a:t>Acro- Walkovers, Aerials, Handsprings as main focus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b="1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5F73354-2F14-D3F9-1254-31D336E66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5006715" y="0"/>
            <a:ext cx="1851285" cy="12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8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F96F-8B98-429B-A2EB-3ED86A03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93223"/>
            <a:ext cx="5915025" cy="770709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Agreement to Legacy Cheer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5371-E0F8-4CA7-9691-6AF2E1A879BC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have read and agreed to the terms, conditions and policies set forth in the Legacy Cheer Program Packet.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_______________________</a:t>
            </a:r>
          </a:p>
          <a:p>
            <a:pPr marL="0" indent="0">
              <a:buNone/>
            </a:pPr>
            <a:r>
              <a:rPr lang="en-US" dirty="0"/>
              <a:t>Parent Signature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_______________________</a:t>
            </a:r>
          </a:p>
          <a:p>
            <a:pPr marL="0" indent="0">
              <a:buNone/>
            </a:pPr>
            <a:r>
              <a:rPr lang="en-US" dirty="0"/>
              <a:t>Date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_______________________</a:t>
            </a:r>
          </a:p>
          <a:p>
            <a:pPr marL="0" indent="0">
              <a:buNone/>
            </a:pPr>
            <a:r>
              <a:rPr lang="en-US" dirty="0"/>
              <a:t>Athlete Signature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8340D9C-CA06-8179-1288-11AAB77C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4444584" y="0"/>
            <a:ext cx="2353455" cy="16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268035</TotalTime>
  <Words>387</Words>
  <Application>Microsoft Office PowerPoint</Application>
  <PresentationFormat>Letter Paper (8.5x11 in)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2025-2026 Legacy Class Handbook</vt:lpstr>
      <vt:lpstr>Trimester of Classes</vt:lpstr>
      <vt:lpstr>Policies and Expectations</vt:lpstr>
      <vt:lpstr>Class Description</vt:lpstr>
      <vt:lpstr>Agreement to Legacy Cheer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2020-21 Cross Cheer All Star Packet</dc:title>
  <dc:creator>Michael Toney</dc:creator>
  <cp:lastModifiedBy>Michael Toney</cp:lastModifiedBy>
  <cp:revision>98</cp:revision>
  <cp:lastPrinted>2025-08-10T19:57:58Z</cp:lastPrinted>
  <dcterms:created xsi:type="dcterms:W3CDTF">2020-08-08T19:17:31Z</dcterms:created>
  <dcterms:modified xsi:type="dcterms:W3CDTF">2025-11-10T20:13:19Z</dcterms:modified>
</cp:coreProperties>
</file>