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6" r:id="rId3"/>
    <p:sldId id="296" r:id="rId4"/>
    <p:sldId id="261" r:id="rId5"/>
    <p:sldId id="279" r:id="rId6"/>
    <p:sldId id="280" r:id="rId7"/>
    <p:sldId id="281" r:id="rId8"/>
  </p:sldIdLst>
  <p:sldSz cx="6858000" cy="9144000" type="letter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2650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Toney" userId="6175f45f3428802d" providerId="LiveId" clId="{FE88AB94-3384-4FE0-8D98-CC0CC8DE6DB1}"/>
    <pc:docChg chg="custSel addSld delSld modSld">
      <pc:chgData name="Michael Toney" userId="6175f45f3428802d" providerId="LiveId" clId="{FE88AB94-3384-4FE0-8D98-CC0CC8DE6DB1}" dt="2025-05-30T16:19:17.657" v="1148" actId="20577"/>
      <pc:docMkLst>
        <pc:docMk/>
      </pc:docMkLst>
      <pc:sldChg chg="modSp add del">
        <pc:chgData name="Michael Toney" userId="6175f45f3428802d" providerId="LiveId" clId="{FE88AB94-3384-4FE0-8D98-CC0CC8DE6DB1}" dt="2025-05-30T16:09:47.610" v="69" actId="47"/>
        <pc:sldMkLst>
          <pc:docMk/>
          <pc:sldMk cId="2182944929" sldId="256"/>
        </pc:sldMkLst>
        <pc:graphicFrameChg chg="mod">
          <ac:chgData name="Michael Toney" userId="6175f45f3428802d" providerId="LiveId" clId="{FE88AB94-3384-4FE0-8D98-CC0CC8DE6DB1}" dt="2025-05-30T16:09:39.812" v="68" actId="14100"/>
          <ac:graphicFrameMkLst>
            <pc:docMk/>
            <pc:sldMk cId="2182944929" sldId="256"/>
            <ac:graphicFrameMk id="2" creationId="{0CB1CB1A-7DE1-0354-2FA7-830E53C95E95}"/>
          </ac:graphicFrameMkLst>
        </pc:graphicFrameChg>
      </pc:sldChg>
      <pc:sldChg chg="modSp mod">
        <pc:chgData name="Michael Toney" userId="6175f45f3428802d" providerId="LiveId" clId="{FE88AB94-3384-4FE0-8D98-CC0CC8DE6DB1}" dt="2025-05-30T16:08:26.551" v="21" actId="20577"/>
        <pc:sldMkLst>
          <pc:docMk/>
          <pc:sldMk cId="3371534803" sldId="257"/>
        </pc:sldMkLst>
        <pc:spChg chg="mod">
          <ac:chgData name="Michael Toney" userId="6175f45f3428802d" providerId="LiveId" clId="{FE88AB94-3384-4FE0-8D98-CC0CC8DE6DB1}" dt="2025-05-30T16:08:26.551" v="21" actId="20577"/>
          <ac:spMkLst>
            <pc:docMk/>
            <pc:sldMk cId="3371534803" sldId="257"/>
            <ac:spMk id="2" creationId="{AD1B9927-E635-47AE-8209-1501E8E353AA}"/>
          </ac:spMkLst>
        </pc:spChg>
      </pc:sldChg>
      <pc:sldChg chg="del">
        <pc:chgData name="Michael Toney" userId="6175f45f3428802d" providerId="LiveId" clId="{FE88AB94-3384-4FE0-8D98-CC0CC8DE6DB1}" dt="2025-05-30T16:08:32.475" v="22" actId="47"/>
        <pc:sldMkLst>
          <pc:docMk/>
          <pc:sldMk cId="2801023966" sldId="258"/>
        </pc:sldMkLst>
      </pc:sldChg>
      <pc:sldChg chg="modSp mod">
        <pc:chgData name="Michael Toney" userId="6175f45f3428802d" providerId="LiveId" clId="{FE88AB94-3384-4FE0-8D98-CC0CC8DE6DB1}" dt="2025-05-30T16:16:06.126" v="1097" actId="20577"/>
        <pc:sldMkLst>
          <pc:docMk/>
          <pc:sldMk cId="805060271" sldId="261"/>
        </pc:sldMkLst>
        <pc:spChg chg="mod">
          <ac:chgData name="Michael Toney" userId="6175f45f3428802d" providerId="LiveId" clId="{FE88AB94-3384-4FE0-8D98-CC0CC8DE6DB1}" dt="2025-05-30T16:16:06.126" v="1097" actId="20577"/>
          <ac:spMkLst>
            <pc:docMk/>
            <pc:sldMk cId="805060271" sldId="261"/>
            <ac:spMk id="3" creationId="{34D73FB8-D170-4926-B97E-4DBD52B89D48}"/>
          </ac:spMkLst>
        </pc:spChg>
      </pc:sldChg>
      <pc:sldChg chg="del">
        <pc:chgData name="Michael Toney" userId="6175f45f3428802d" providerId="LiveId" clId="{FE88AB94-3384-4FE0-8D98-CC0CC8DE6DB1}" dt="2025-05-30T16:18:18.085" v="1126" actId="47"/>
        <pc:sldMkLst>
          <pc:docMk/>
          <pc:sldMk cId="4031362475" sldId="267"/>
        </pc:sldMkLst>
      </pc:sldChg>
      <pc:sldChg chg="modSp mod">
        <pc:chgData name="Michael Toney" userId="6175f45f3428802d" providerId="LiveId" clId="{FE88AB94-3384-4FE0-8D98-CC0CC8DE6DB1}" dt="2025-05-30T16:19:17.657" v="1148" actId="20577"/>
        <pc:sldMkLst>
          <pc:docMk/>
          <pc:sldMk cId="1943293780" sldId="276"/>
        </pc:sldMkLst>
        <pc:spChg chg="mod">
          <ac:chgData name="Michael Toney" userId="6175f45f3428802d" providerId="LiveId" clId="{FE88AB94-3384-4FE0-8D98-CC0CC8DE6DB1}" dt="2025-05-30T16:19:17.657" v="1148" actId="20577"/>
          <ac:spMkLst>
            <pc:docMk/>
            <pc:sldMk cId="1943293780" sldId="276"/>
            <ac:spMk id="3" creationId="{6B3BEC1E-3ABE-4721-BBA3-029BA5A28B65}"/>
          </ac:spMkLst>
        </pc:spChg>
      </pc:sldChg>
      <pc:sldChg chg="modSp add mod">
        <pc:chgData name="Michael Toney" userId="6175f45f3428802d" providerId="LiveId" clId="{FE88AB94-3384-4FE0-8D98-CC0CC8DE6DB1}" dt="2025-05-30T16:16:48.446" v="1119" actId="20577"/>
        <pc:sldMkLst>
          <pc:docMk/>
          <pc:sldMk cId="728341413" sldId="279"/>
        </pc:sldMkLst>
        <pc:spChg chg="mod">
          <ac:chgData name="Michael Toney" userId="6175f45f3428802d" providerId="LiveId" clId="{FE88AB94-3384-4FE0-8D98-CC0CC8DE6DB1}" dt="2025-05-30T16:16:48.446" v="1119" actId="20577"/>
          <ac:spMkLst>
            <pc:docMk/>
            <pc:sldMk cId="728341413" sldId="279"/>
            <ac:spMk id="3" creationId="{7F4DFEA6-D642-41D0-4590-F8C1BAE86335}"/>
          </ac:spMkLst>
        </pc:spChg>
      </pc:sldChg>
      <pc:sldChg chg="modSp add mod">
        <pc:chgData name="Michael Toney" userId="6175f45f3428802d" providerId="LiveId" clId="{FE88AB94-3384-4FE0-8D98-CC0CC8DE6DB1}" dt="2025-05-30T16:17:46.892" v="1125" actId="20577"/>
        <pc:sldMkLst>
          <pc:docMk/>
          <pc:sldMk cId="2332758468" sldId="280"/>
        </pc:sldMkLst>
        <pc:spChg chg="mod">
          <ac:chgData name="Michael Toney" userId="6175f45f3428802d" providerId="LiveId" clId="{FE88AB94-3384-4FE0-8D98-CC0CC8DE6DB1}" dt="2025-05-30T16:17:46.892" v="1125" actId="20577"/>
          <ac:spMkLst>
            <pc:docMk/>
            <pc:sldMk cId="2332758468" sldId="280"/>
            <ac:spMk id="3" creationId="{F8645946-A12E-7366-1FBC-AB7937C3DB3A}"/>
          </ac:spMkLst>
        </pc:spChg>
      </pc:sldChg>
      <pc:sldChg chg="add">
        <pc:chgData name="Michael Toney" userId="6175f45f3428802d" providerId="LiveId" clId="{FE88AB94-3384-4FE0-8D98-CC0CC8DE6DB1}" dt="2025-05-30T16:17:25.082" v="1121"/>
        <pc:sldMkLst>
          <pc:docMk/>
          <pc:sldMk cId="2139089584" sldId="281"/>
        </pc:sldMkLst>
      </pc:sldChg>
      <pc:sldChg chg="modSp mod">
        <pc:chgData name="Michael Toney" userId="6175f45f3428802d" providerId="LiveId" clId="{FE88AB94-3384-4FE0-8D98-CC0CC8DE6DB1}" dt="2025-05-30T16:12:08.125" v="504" actId="20577"/>
        <pc:sldMkLst>
          <pc:docMk/>
          <pc:sldMk cId="4041123586" sldId="296"/>
        </pc:sldMkLst>
        <pc:spChg chg="mod">
          <ac:chgData name="Michael Toney" userId="6175f45f3428802d" providerId="LiveId" clId="{FE88AB94-3384-4FE0-8D98-CC0CC8DE6DB1}" dt="2025-05-30T16:12:08.125" v="504" actId="20577"/>
          <ac:spMkLst>
            <pc:docMk/>
            <pc:sldMk cId="4041123586" sldId="296"/>
            <ac:spMk id="3" creationId="{6B08C56A-0598-44F8-1273-B5F83AD99DA9}"/>
          </ac:spMkLst>
        </pc:spChg>
      </pc:sldChg>
      <pc:sldChg chg="del">
        <pc:chgData name="Michael Toney" userId="6175f45f3428802d" providerId="LiveId" clId="{FE88AB94-3384-4FE0-8D98-CC0CC8DE6DB1}" dt="2025-05-30T16:12:13.545" v="505" actId="47"/>
        <pc:sldMkLst>
          <pc:docMk/>
          <pc:sldMk cId="3406522278" sldId="29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B041-FF86-42C8-BEFF-A8DFD78BB054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9500-9644-4430-99A5-D17BDB34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1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B041-FF86-42C8-BEFF-A8DFD78BB054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9500-9644-4430-99A5-D17BDB34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9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B041-FF86-42C8-BEFF-A8DFD78BB054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9500-9644-4430-99A5-D17BDB34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1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B041-FF86-42C8-BEFF-A8DFD78BB054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9500-9644-4430-99A5-D17BDB34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46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B041-FF86-42C8-BEFF-A8DFD78BB054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9500-9644-4430-99A5-D17BDB34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5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B041-FF86-42C8-BEFF-A8DFD78BB054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9500-9644-4430-99A5-D17BDB34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B041-FF86-42C8-BEFF-A8DFD78BB054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9500-9644-4430-99A5-D17BDB34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8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B041-FF86-42C8-BEFF-A8DFD78BB054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9500-9644-4430-99A5-D17BDB34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1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B041-FF86-42C8-BEFF-A8DFD78BB054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9500-9644-4430-99A5-D17BDB34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9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B041-FF86-42C8-BEFF-A8DFD78BB054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9500-9644-4430-99A5-D17BDB34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89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B041-FF86-42C8-BEFF-A8DFD78BB054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09500-9644-4430-99A5-D17BDB34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2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7B041-FF86-42C8-BEFF-A8DFD78BB054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09500-9644-4430-99A5-D17BDB34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8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C0DD3923-3364-4FBE-AA07-637EF25498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95"/>
          <a:stretch/>
        </p:blipFill>
        <p:spPr>
          <a:xfrm>
            <a:off x="-288636" y="3792548"/>
            <a:ext cx="7452129" cy="7516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1B9927-E635-47AE-8209-1501E8E35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3" y="4466483"/>
            <a:ext cx="6095998" cy="1205485"/>
          </a:xfrm>
          <a:solidFill>
            <a:schemeClr val="bg1">
              <a:lumMod val="85000"/>
            </a:schemeClr>
          </a:solidFill>
          <a:ln w="38100">
            <a:solidFill>
              <a:srgbClr val="404040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404040"/>
                </a:solidFill>
              </a:rPr>
              <a:t>2025-2026 Legacy Class Coaches Manual</a:t>
            </a:r>
            <a:endParaRPr lang="en-US" sz="2909" dirty="0">
              <a:solidFill>
                <a:srgbClr val="404040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AB20086-8E11-A83F-7CCA-7BD8907AD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12757" r="-1345" b="6678"/>
          <a:stretch/>
        </p:blipFill>
        <p:spPr>
          <a:xfrm>
            <a:off x="573203" y="0"/>
            <a:ext cx="5726374" cy="3916907"/>
          </a:xfrm>
          <a:prstGeom prst="rect">
            <a:avLst/>
          </a:prstGeom>
        </p:spPr>
      </p:pic>
      <p:pic>
        <p:nvPicPr>
          <p:cNvPr id="6" name="Picture 5" descr="A group of cheerleaders on stage&#10;&#10;AI-generated content may be incorrect.">
            <a:extLst>
              <a:ext uri="{FF2B5EF4-FFF2-40B4-BE49-F238E27FC236}">
                <a16:creationId xmlns:a16="http://schemas.microsoft.com/office/drawing/2014/main" id="{825B62CB-A46A-D819-E9AE-1B14ED182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55" b="6011"/>
          <a:stretch/>
        </p:blipFill>
        <p:spPr>
          <a:xfrm>
            <a:off x="1084997" y="5725985"/>
            <a:ext cx="4688006" cy="318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34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458A0-5F3A-4C8A-AC39-F80E87504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96" y="834278"/>
            <a:ext cx="6611748" cy="801424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Legacy Cheer Summer Class Pass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BEC1E-3ABE-4721-BBA3-029BA5A28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62" y="1814457"/>
            <a:ext cx="6524015" cy="7201599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b="1" dirty="0"/>
              <a:t>In order to offer flexibility for families to travel in the summer, we will be offering Summer Class Passes. Our summer session will be June 2-August 8. </a:t>
            </a:r>
          </a:p>
          <a:p>
            <a:r>
              <a:rPr lang="en-US" b="1" dirty="0"/>
              <a:t>We will offer three different price points based on class passes.</a:t>
            </a:r>
          </a:p>
          <a:p>
            <a:pPr lvl="1"/>
            <a:r>
              <a:rPr lang="en-US" dirty="0"/>
              <a:t>10 Class Passes- $250</a:t>
            </a:r>
          </a:p>
          <a:p>
            <a:pPr lvl="1"/>
            <a:r>
              <a:rPr lang="en-US" dirty="0"/>
              <a:t>15 Class Passes- $325</a:t>
            </a:r>
          </a:p>
          <a:p>
            <a:pPr lvl="1"/>
            <a:r>
              <a:rPr lang="en-US" dirty="0"/>
              <a:t>Unlimited Class Pass- $500</a:t>
            </a:r>
          </a:p>
          <a:p>
            <a:r>
              <a:rPr lang="en-US" dirty="0"/>
              <a:t>All Athletes not registered for an All Star team will need to pay the annual $50 registration fee.</a:t>
            </a:r>
          </a:p>
          <a:p>
            <a:r>
              <a:rPr lang="en-US" b="1" dirty="0"/>
              <a:t>There are three different levels that we want the girls to sign up for according to their tumbling skills</a:t>
            </a:r>
          </a:p>
          <a:p>
            <a:pPr lvl="1"/>
            <a:r>
              <a:rPr lang="en-US" dirty="0"/>
              <a:t>Beginner- working on forward rolls, backward rolls, cartwheels, back bends, back bend kickovers, front walkovers, round offs and working back handsprings</a:t>
            </a:r>
          </a:p>
          <a:p>
            <a:pPr lvl="1"/>
            <a:r>
              <a:rPr lang="en-US" dirty="0"/>
              <a:t>Intermediate- accomplished most of beginner skills including the back handspring. Working on standing and running back handsprings, series of back handsprings, front walkover to back handsprings, </a:t>
            </a:r>
            <a:r>
              <a:rPr lang="en-US" dirty="0" err="1"/>
              <a:t>flysprings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Advanced- accomplished most of intermediate skills, including a back handspring series, standing series. Working on tucks and higher, including punch fronts, aerials, round off back handspring tucks, layouts, </a:t>
            </a:r>
            <a:r>
              <a:rPr lang="en-US" dirty="0" err="1"/>
              <a:t>fulls</a:t>
            </a:r>
            <a:r>
              <a:rPr lang="en-US" dirty="0"/>
              <a:t>, etc.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b="1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DA0AC3E1-6EC6-511A-4B8A-303596E97E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2" t="14166"/>
          <a:stretch/>
        </p:blipFill>
        <p:spPr>
          <a:xfrm>
            <a:off x="5006715" y="0"/>
            <a:ext cx="1851285" cy="126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93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84088-FBA3-335E-9C61-C3E9B0C47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1BCF3-44E6-4DBF-DCAF-8F3ABFE3C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96" y="834278"/>
            <a:ext cx="6611748" cy="801424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Legacy Cheer Summer Class Pass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8C56A-0598-44F8-1273-B5F83AD99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62" y="1814457"/>
            <a:ext cx="6524015" cy="7201599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200" b="1" dirty="0"/>
              <a:t>Schedule- there will be at least one tumbling class per weekday offered at every level. We will also offer other skills classes.</a:t>
            </a:r>
          </a:p>
          <a:p>
            <a:pPr lvl="1"/>
            <a:r>
              <a:rPr lang="en-US" sz="2000" dirty="0"/>
              <a:t>Flyer Flexibility and Strength </a:t>
            </a:r>
          </a:p>
          <a:p>
            <a:pPr lvl="1"/>
            <a:r>
              <a:rPr lang="en-US" sz="2000" dirty="0"/>
              <a:t>Jumps</a:t>
            </a:r>
          </a:p>
          <a:p>
            <a:pPr lvl="1"/>
            <a:r>
              <a:rPr lang="en-US" sz="2000" dirty="0"/>
              <a:t>Half Year Team tryout prep classes</a:t>
            </a:r>
          </a:p>
          <a:p>
            <a:pPr lvl="1"/>
            <a:r>
              <a:rPr lang="en-US" sz="2000" dirty="0"/>
              <a:t>Sideline Cheer Classes</a:t>
            </a:r>
          </a:p>
          <a:p>
            <a:pPr lvl="1"/>
            <a:r>
              <a:rPr lang="en-US" sz="2000" dirty="0"/>
              <a:t>Stunt Classes</a:t>
            </a:r>
          </a:p>
          <a:p>
            <a:r>
              <a:rPr lang="en-US" sz="2200" dirty="0"/>
              <a:t>Any specialty clinics or private lessons are NOT included in the class pass.</a:t>
            </a:r>
          </a:p>
          <a:p>
            <a:r>
              <a:rPr lang="en-US" sz="2200" dirty="0"/>
              <a:t>There will be no refunds for classes not taken.</a:t>
            </a:r>
          </a:p>
          <a:p>
            <a:r>
              <a:rPr lang="en-US" sz="2200" dirty="0"/>
              <a:t>Siblings can not share a class pass.</a:t>
            </a:r>
          </a:p>
          <a:p>
            <a:r>
              <a:rPr lang="en-US" sz="2200" dirty="0"/>
              <a:t>Clipboard at front desk with each level separate.</a:t>
            </a:r>
          </a:p>
          <a:p>
            <a:pPr lvl="1"/>
            <a:r>
              <a:rPr lang="en-US" sz="1900" dirty="0"/>
              <a:t>Athlete will have the amount of classes they registered for.</a:t>
            </a:r>
          </a:p>
          <a:p>
            <a:pPr lvl="1"/>
            <a:r>
              <a:rPr lang="en-US" sz="1900" dirty="0"/>
              <a:t>Athlete will mark each date of class taken</a:t>
            </a:r>
          </a:p>
          <a:p>
            <a:r>
              <a:rPr lang="en-US" sz="2200" dirty="0"/>
              <a:t>Each coach will tally the amount of kids in each class so we can reevaluate schedule in two weeks and put in spreadsheet.</a:t>
            </a:r>
          </a:p>
          <a:p>
            <a:endParaRPr lang="en-US" sz="22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b="1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6307BD0-EF4A-9123-ADD3-D3BB05F67A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2" t="14166"/>
          <a:stretch/>
        </p:blipFill>
        <p:spPr>
          <a:xfrm>
            <a:off x="5006715" y="0"/>
            <a:ext cx="1851285" cy="126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2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6CEEE-C6E0-472C-869A-C3F888D2D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210778"/>
            <a:ext cx="5915025" cy="770710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dirty="0"/>
              <a:t>Policies and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73FB8-D170-4926-B97E-4DBD52B89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981488"/>
            <a:ext cx="6020752" cy="6870412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200" dirty="0"/>
              <a:t>Please wear t-shirts or tank tops, but no crop tops or sports bras with shorts. Cheer tumblers wear shoes when they tumble. Hair in a ponytail. No Jewelry. </a:t>
            </a:r>
          </a:p>
          <a:p>
            <a:r>
              <a:rPr lang="en-US" sz="2200" dirty="0"/>
              <a:t>Stay in lobby or specified stretching area until coach comes to get you for practice.</a:t>
            </a:r>
          </a:p>
          <a:p>
            <a:r>
              <a:rPr lang="en-US" sz="2200" dirty="0"/>
              <a:t>Phones and backpacks to be left in lobby cubies. Water bottles may stay in the designated water bottle station. No food in gym area.</a:t>
            </a:r>
          </a:p>
          <a:p>
            <a:r>
              <a:rPr lang="en-US" sz="2200" dirty="0"/>
              <a:t>For Summer Session, there is no makeup policy and no passes carry over.</a:t>
            </a:r>
          </a:p>
          <a:p>
            <a:r>
              <a:rPr lang="en-US" dirty="0"/>
              <a:t>Always attend class, if class is very small, we might redistribute coaches, or eliminate a class for next week. Always check the google drive schedule for an updated schedule. </a:t>
            </a:r>
          </a:p>
          <a:p>
            <a:r>
              <a:rPr lang="en-US" dirty="0"/>
              <a:t>If no one shows, and you want to work hours for your time, we can always have you help another class/team, or do admin/facility work at the gym.</a:t>
            </a:r>
          </a:p>
          <a:p>
            <a:r>
              <a:rPr lang="en-US" dirty="0"/>
              <a:t>Each coach is RESPONSIBLE for finding a sub and it would be nice if you subbed for others. 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B1060EB-761B-FC11-DEB8-F2C831CF28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2" t="14166"/>
          <a:stretch/>
        </p:blipFill>
        <p:spPr>
          <a:xfrm>
            <a:off x="4444584" y="0"/>
            <a:ext cx="2353455" cy="161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60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D6C54-EC2B-C1A4-2E73-4747D097B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C8FA2-5820-1E98-5B1A-B21BEEDD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63" y="897374"/>
            <a:ext cx="6348548" cy="653143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2025-2026 General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DFEA6-D642-41D0-4590-F8C1BAE86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64" y="1644469"/>
            <a:ext cx="6294355" cy="738342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b="1" dirty="0"/>
              <a:t>NEVER SIT AS A COACH! </a:t>
            </a:r>
          </a:p>
          <a:p>
            <a:pPr lvl="1"/>
            <a:r>
              <a:rPr lang="en-US" sz="2500" b="1" dirty="0"/>
              <a:t>Parents view this as lazy.</a:t>
            </a:r>
          </a:p>
          <a:p>
            <a:pPr lvl="1"/>
            <a:r>
              <a:rPr lang="en-US" sz="2500" b="1" dirty="0"/>
              <a:t>Be engaged with the athletes, walking around.</a:t>
            </a:r>
          </a:p>
          <a:p>
            <a:r>
              <a:rPr lang="en-US" sz="2800" b="1" dirty="0"/>
              <a:t>Athletes- not sitting more unless they’re stretching! </a:t>
            </a:r>
          </a:p>
          <a:p>
            <a:pPr lvl="1"/>
            <a:r>
              <a:rPr lang="en-US" sz="2500" b="1" dirty="0"/>
              <a:t>My biggest complaint is parents saying their kid wasted practice. </a:t>
            </a:r>
          </a:p>
          <a:p>
            <a:pPr lvl="1"/>
            <a:r>
              <a:rPr lang="en-US" sz="2500" b="1" dirty="0"/>
              <a:t>DIFFERENTIATION! </a:t>
            </a:r>
          </a:p>
          <a:p>
            <a:pPr lvl="2"/>
            <a:r>
              <a:rPr lang="en-US" sz="1900" b="1" dirty="0"/>
              <a:t>Stations, conditioning, drills, mirroring, shadowing</a:t>
            </a:r>
          </a:p>
          <a:p>
            <a:r>
              <a:rPr lang="en-US" sz="2500" b="1" dirty="0"/>
              <a:t>Firm but kind! That’s my motto! Limit yelling, no shaming! Logical consequences, but not punishments</a:t>
            </a:r>
          </a:p>
          <a:p>
            <a:r>
              <a:rPr lang="en-US" sz="2500" b="1" dirty="0"/>
              <a:t>Injury Report Forms</a:t>
            </a:r>
          </a:p>
          <a:p>
            <a:endParaRPr lang="en-US" sz="2500" b="1" dirty="0"/>
          </a:p>
          <a:p>
            <a:endParaRPr lang="en-US" sz="2500" b="1" dirty="0"/>
          </a:p>
          <a:p>
            <a:pPr lvl="1"/>
            <a:endParaRPr lang="en-US" sz="2500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sz="17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3D2800E-5B45-E66E-CE6B-C32CF8480C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2" t="14166"/>
          <a:stretch/>
        </p:blipFill>
        <p:spPr>
          <a:xfrm>
            <a:off x="5006716" y="1"/>
            <a:ext cx="1851285" cy="126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41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E1EA0-44F4-0D59-60F2-A2198A473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4896F-5C89-44D3-BF7C-826CD2AE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63" y="897374"/>
            <a:ext cx="6348548" cy="653143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Legacy Gym Opening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45946-A12E-7366-1FBC-AB7937C3D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64" y="1644469"/>
            <a:ext cx="6294355" cy="738342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Opening the Gym-</a:t>
            </a:r>
          </a:p>
          <a:p>
            <a:r>
              <a:rPr lang="en-US" sz="2500" dirty="0"/>
              <a:t>Lockbox  for key. Store code in a secure place.</a:t>
            </a:r>
          </a:p>
          <a:p>
            <a:r>
              <a:rPr lang="en-US" sz="2500" dirty="0"/>
              <a:t>Turn on lights- one light to gym in lobby, the rest are marked by X’s in the electrical box.</a:t>
            </a:r>
          </a:p>
          <a:p>
            <a:r>
              <a:rPr lang="en-US" sz="2500" dirty="0"/>
              <a:t>Check bathrooms- restock TP, soap, paper towels</a:t>
            </a:r>
          </a:p>
          <a:p>
            <a:r>
              <a:rPr lang="en-US" sz="2500" dirty="0"/>
              <a:t>Thermostats</a:t>
            </a:r>
          </a:p>
          <a:p>
            <a:pPr lvl="1"/>
            <a:r>
              <a:rPr lang="en-US" sz="2200" dirty="0"/>
              <a:t>Lobby (2)- AC arrow down to comfortable, but not below 74, otherwise it’s scheduled</a:t>
            </a:r>
          </a:p>
          <a:p>
            <a:pPr lvl="1"/>
            <a:r>
              <a:rPr lang="en-US" sz="2200" dirty="0"/>
              <a:t>Warehouse (3)- Hit “Mode” until cool, then hit “save,” then keep at 75</a:t>
            </a:r>
          </a:p>
          <a:p>
            <a:pPr lvl="1"/>
            <a:endParaRPr lang="en-US" sz="2200" dirty="0"/>
          </a:p>
          <a:p>
            <a:r>
              <a:rPr lang="en-US" sz="2500" dirty="0"/>
              <a:t>Enable iPad for attendance. </a:t>
            </a:r>
          </a:p>
          <a:p>
            <a:r>
              <a:rPr lang="en-US" sz="2500" dirty="0"/>
              <a:t>Any maintenance issues- call/text Michael Toney- 214-738-7309</a:t>
            </a:r>
          </a:p>
          <a:p>
            <a:pPr marL="342900" lvl="1" indent="0">
              <a:buNone/>
            </a:pPr>
            <a:endParaRPr lang="en-US" sz="2200" dirty="0"/>
          </a:p>
          <a:p>
            <a:endParaRPr lang="en-US" sz="2500" dirty="0"/>
          </a:p>
          <a:p>
            <a:pPr lvl="1"/>
            <a:endParaRPr lang="en-US" sz="25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17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31B32EB-455E-F4FA-397F-93AE7E1EFA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2" t="14166"/>
          <a:stretch/>
        </p:blipFill>
        <p:spPr>
          <a:xfrm>
            <a:off x="5006716" y="1"/>
            <a:ext cx="1851285" cy="126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58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8D4B1-0795-1E50-09E3-16E0F6608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F7F4-8D1E-193E-2C85-5CF2B4E90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63" y="897374"/>
            <a:ext cx="6348548" cy="653143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Legacy Gym Closing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F6CCE-D908-CDDB-FE5E-5ACC6EF7D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64" y="1644469"/>
            <a:ext cx="6294355" cy="7383420"/>
          </a:xfrm>
          <a:ln w="285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500" b="1" dirty="0"/>
              <a:t>Closing the Gym</a:t>
            </a:r>
          </a:p>
          <a:p>
            <a:r>
              <a:rPr lang="en-US" sz="2500" dirty="0"/>
              <a:t>If mats need vacuuming, then vacuum. </a:t>
            </a:r>
          </a:p>
          <a:p>
            <a:r>
              <a:rPr lang="en-US" sz="2500" dirty="0"/>
              <a:t>Pick up any debris in gym.</a:t>
            </a:r>
          </a:p>
          <a:p>
            <a:r>
              <a:rPr lang="en-US" sz="2500" dirty="0"/>
              <a:t>Check bathrooms- restock TP, soap, paper towels, wipe down sinks.</a:t>
            </a:r>
          </a:p>
          <a:p>
            <a:pPr lvl="1"/>
            <a:r>
              <a:rPr lang="en-US" sz="2200" dirty="0"/>
              <a:t>Lobby, offices, and bathrooms will be cleaned 1-2x per week. </a:t>
            </a:r>
          </a:p>
          <a:p>
            <a:r>
              <a:rPr lang="en-US" sz="2500" dirty="0"/>
              <a:t>Check Break Room- wipe down table and sink.</a:t>
            </a:r>
          </a:p>
          <a:p>
            <a:r>
              <a:rPr lang="en-US" sz="2500" dirty="0"/>
              <a:t>Take out trash if full or any food is in the trash cans. Replace trash bags.</a:t>
            </a:r>
          </a:p>
          <a:p>
            <a:r>
              <a:rPr lang="en-US" sz="2500" dirty="0"/>
              <a:t>Thermostats</a:t>
            </a:r>
          </a:p>
          <a:p>
            <a:pPr lvl="1"/>
            <a:r>
              <a:rPr lang="en-US" sz="2200" dirty="0"/>
              <a:t>Lobby (2)-  is automatically scheduled and doesn’t need to be adjusted.</a:t>
            </a:r>
          </a:p>
          <a:p>
            <a:pPr lvl="1"/>
            <a:r>
              <a:rPr lang="en-US" sz="2200" dirty="0"/>
              <a:t>Warehouse (3)- Hit “Mode” until off, then hit “save.”</a:t>
            </a:r>
          </a:p>
          <a:p>
            <a:r>
              <a:rPr lang="en-US" sz="2700" dirty="0"/>
              <a:t>Turn off all lights- one light to gym in lobby, the rest are marked by X’s in the electrical box.</a:t>
            </a:r>
            <a:endParaRPr lang="en-US" sz="2200" dirty="0"/>
          </a:p>
          <a:p>
            <a:r>
              <a:rPr lang="en-US" sz="2700" dirty="0"/>
              <a:t>Lockbox  for key. Store code in a secure place.</a:t>
            </a:r>
          </a:p>
          <a:p>
            <a:r>
              <a:rPr lang="en-US" sz="2800" dirty="0"/>
              <a:t>Any maintenance issues- call/text Michael Toney- 214-738-7309</a:t>
            </a:r>
          </a:p>
          <a:p>
            <a:endParaRPr lang="en-US" sz="2700" dirty="0"/>
          </a:p>
          <a:p>
            <a:pPr lvl="1"/>
            <a:endParaRPr lang="en-US" sz="2200" dirty="0"/>
          </a:p>
          <a:p>
            <a:pPr marL="342900" lvl="1" indent="0">
              <a:buNone/>
            </a:pPr>
            <a:endParaRPr lang="en-US" sz="2200" dirty="0"/>
          </a:p>
          <a:p>
            <a:endParaRPr lang="en-US" sz="2500" dirty="0"/>
          </a:p>
          <a:p>
            <a:pPr lvl="1"/>
            <a:endParaRPr lang="en-US" sz="25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17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F4A2BA2-B396-24DD-773B-7BBA791D08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2" t="14166"/>
          <a:stretch/>
        </p:blipFill>
        <p:spPr>
          <a:xfrm>
            <a:off x="5006716" y="1"/>
            <a:ext cx="1851285" cy="126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89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260697</TotalTime>
  <Words>844</Words>
  <Application>Microsoft Office PowerPoint</Application>
  <PresentationFormat>Letter Paper (8.5x11 in)</PresentationFormat>
  <Paragraphs>113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2025-2026 Legacy Class Coaches Manual</vt:lpstr>
      <vt:lpstr>Legacy Cheer Summer Class Pass</vt:lpstr>
      <vt:lpstr>Legacy Cheer Summer Class Pass</vt:lpstr>
      <vt:lpstr>Policies and Expectations</vt:lpstr>
      <vt:lpstr>2025-2026 General Guidelines</vt:lpstr>
      <vt:lpstr>Legacy Gym Opening</vt:lpstr>
      <vt:lpstr>Legacy Gym 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2020-21 Cross Cheer All Star Packet</dc:title>
  <dc:creator>Michael Toney</dc:creator>
  <cp:lastModifiedBy>Michael Toney</cp:lastModifiedBy>
  <cp:revision>95</cp:revision>
  <cp:lastPrinted>2020-08-27T18:22:26Z</cp:lastPrinted>
  <dcterms:created xsi:type="dcterms:W3CDTF">2020-08-08T19:17:31Z</dcterms:created>
  <dcterms:modified xsi:type="dcterms:W3CDTF">2025-05-30T16:19:27Z</dcterms:modified>
</cp:coreProperties>
</file>