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6" r:id="rId4"/>
    <p:sldId id="277" r:id="rId5"/>
    <p:sldId id="270" r:id="rId6"/>
    <p:sldId id="283" r:id="rId7"/>
    <p:sldId id="272" r:id="rId8"/>
    <p:sldId id="291" r:id="rId9"/>
    <p:sldId id="261" r:id="rId10"/>
    <p:sldId id="290" r:id="rId11"/>
    <p:sldId id="267" r:id="rId12"/>
    <p:sldId id="288" r:id="rId13"/>
    <p:sldId id="287" r:id="rId14"/>
    <p:sldId id="286" r:id="rId15"/>
  </p:sldIdLst>
  <p:sldSz cx="6858000" cy="9144000" type="letter"/>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7" d="100"/>
          <a:sy n="17" d="100"/>
        </p:scale>
        <p:origin x="1334"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oney" userId="6175f45f3428802d" providerId="LiveId" clId="{EBF7B9D2-9F33-4CA7-A87B-834903EC99C9}"/>
    <pc:docChg chg="undo custSel addSld delSld modSld sldOrd">
      <pc:chgData name="Michael Toney" userId="6175f45f3428802d" providerId="LiveId" clId="{EBF7B9D2-9F33-4CA7-A87B-834903EC99C9}" dt="2025-08-10T19:58:32.958" v="2761" actId="20577"/>
      <pc:docMkLst>
        <pc:docMk/>
      </pc:docMkLst>
      <pc:sldChg chg="addSp delSp modSp mod">
        <pc:chgData name="Michael Toney" userId="6175f45f3428802d" providerId="LiveId" clId="{EBF7B9D2-9F33-4CA7-A87B-834903EC99C9}" dt="2025-06-03T19:55:52.331" v="38" actId="6549"/>
        <pc:sldMkLst>
          <pc:docMk/>
          <pc:sldMk cId="3371534803" sldId="257"/>
        </pc:sldMkLst>
        <pc:spChg chg="mod">
          <ac:chgData name="Michael Toney" userId="6175f45f3428802d" providerId="LiveId" clId="{EBF7B9D2-9F33-4CA7-A87B-834903EC99C9}" dt="2025-06-03T19:55:52.331" v="38" actId="6549"/>
          <ac:spMkLst>
            <pc:docMk/>
            <pc:sldMk cId="3371534803" sldId="257"/>
            <ac:spMk id="2" creationId="{AD1B9927-E635-47AE-8209-1501E8E353AA}"/>
          </ac:spMkLst>
        </pc:spChg>
        <pc:picChg chg="add mod">
          <ac:chgData name="Michael Toney" userId="6175f45f3428802d" providerId="LiveId" clId="{EBF7B9D2-9F33-4CA7-A87B-834903EC99C9}" dt="2025-06-03T19:55:40.080" v="2" actId="1076"/>
          <ac:picMkLst>
            <pc:docMk/>
            <pc:sldMk cId="3371534803" sldId="257"/>
            <ac:picMk id="3" creationId="{AE7A8717-C34E-764C-3C08-DCB8CC54B9B0}"/>
          </ac:picMkLst>
        </pc:picChg>
      </pc:sldChg>
      <pc:sldChg chg="addSp delSp modSp mod">
        <pc:chgData name="Michael Toney" userId="6175f45f3428802d" providerId="LiveId" clId="{EBF7B9D2-9F33-4CA7-A87B-834903EC99C9}" dt="2025-06-24T19:30:57.846" v="1133" actId="20577"/>
        <pc:sldMkLst>
          <pc:docMk/>
          <pc:sldMk cId="2801023966" sldId="258"/>
        </pc:sldMkLst>
        <pc:spChg chg="add mod">
          <ac:chgData name="Michael Toney" userId="6175f45f3428802d" providerId="LiveId" clId="{EBF7B9D2-9F33-4CA7-A87B-834903EC99C9}" dt="2025-06-24T19:30:57.846" v="1133" actId="20577"/>
          <ac:spMkLst>
            <pc:docMk/>
            <pc:sldMk cId="2801023966" sldId="258"/>
            <ac:spMk id="5" creationId="{1BBA3FF4-BD70-F23D-A55F-D907DEBC1AA1}"/>
          </ac:spMkLst>
        </pc:spChg>
      </pc:sldChg>
      <pc:sldChg chg="modSp mod">
        <pc:chgData name="Michael Toney" userId="6175f45f3428802d" providerId="LiveId" clId="{EBF7B9D2-9F33-4CA7-A87B-834903EC99C9}" dt="2025-06-25T19:47:20.545" v="2303" actId="20577"/>
        <pc:sldMkLst>
          <pc:docMk/>
          <pc:sldMk cId="805060271" sldId="261"/>
        </pc:sldMkLst>
        <pc:spChg chg="mod">
          <ac:chgData name="Michael Toney" userId="6175f45f3428802d" providerId="LiveId" clId="{EBF7B9D2-9F33-4CA7-A87B-834903EC99C9}" dt="2025-06-25T19:47:20.545" v="2303" actId="20577"/>
          <ac:spMkLst>
            <pc:docMk/>
            <pc:sldMk cId="805060271" sldId="261"/>
            <ac:spMk id="3" creationId="{34D73FB8-D170-4926-B97E-4DBD52B89D48}"/>
          </ac:spMkLst>
        </pc:spChg>
      </pc:sldChg>
      <pc:sldChg chg="del">
        <pc:chgData name="Michael Toney" userId="6175f45f3428802d" providerId="LiveId" clId="{EBF7B9D2-9F33-4CA7-A87B-834903EC99C9}" dt="2025-06-03T19:57:30.820" v="132" actId="47"/>
        <pc:sldMkLst>
          <pc:docMk/>
          <pc:sldMk cId="1853970649" sldId="263"/>
        </pc:sldMkLst>
      </pc:sldChg>
      <pc:sldChg chg="modSp add del mod">
        <pc:chgData name="Michael Toney" userId="6175f45f3428802d" providerId="LiveId" clId="{EBF7B9D2-9F33-4CA7-A87B-834903EC99C9}" dt="2025-06-30T20:47:25.465" v="2485" actId="20577"/>
        <pc:sldMkLst>
          <pc:docMk/>
          <pc:sldMk cId="1639347652" sldId="270"/>
        </pc:sldMkLst>
        <pc:spChg chg="mod">
          <ac:chgData name="Michael Toney" userId="6175f45f3428802d" providerId="LiveId" clId="{EBF7B9D2-9F33-4CA7-A87B-834903EC99C9}" dt="2025-06-03T20:01:18.152" v="384" actId="20577"/>
          <ac:spMkLst>
            <pc:docMk/>
            <pc:sldMk cId="1639347652" sldId="270"/>
            <ac:spMk id="2" creationId="{633A2D1B-E56E-438C-98C7-867816E63006}"/>
          </ac:spMkLst>
        </pc:spChg>
        <pc:spChg chg="mod">
          <ac:chgData name="Michael Toney" userId="6175f45f3428802d" providerId="LiveId" clId="{EBF7B9D2-9F33-4CA7-A87B-834903EC99C9}" dt="2025-06-30T20:47:25.465" v="2485" actId="20577"/>
          <ac:spMkLst>
            <pc:docMk/>
            <pc:sldMk cId="1639347652" sldId="270"/>
            <ac:spMk id="3" creationId="{E950F367-3FB2-48D2-BF10-E28283BF3744}"/>
          </ac:spMkLst>
        </pc:spChg>
        <pc:graphicFrameChg chg="mod">
          <ac:chgData name="Michael Toney" userId="6175f45f3428802d" providerId="LiveId" clId="{EBF7B9D2-9F33-4CA7-A87B-834903EC99C9}" dt="2025-06-24T19:52:38.162" v="1851"/>
          <ac:graphicFrameMkLst>
            <pc:docMk/>
            <pc:sldMk cId="1639347652" sldId="270"/>
            <ac:graphicFrameMk id="4" creationId="{A5124F73-F9EE-856B-68B5-D814641B6E77}"/>
          </ac:graphicFrameMkLst>
        </pc:graphicFrameChg>
      </pc:sldChg>
      <pc:sldChg chg="modSp mod">
        <pc:chgData name="Michael Toney" userId="6175f45f3428802d" providerId="LiveId" clId="{EBF7B9D2-9F33-4CA7-A87B-834903EC99C9}" dt="2025-06-03T20:07:41.644" v="1083" actId="20577"/>
        <pc:sldMkLst>
          <pc:docMk/>
          <pc:sldMk cId="1978021872" sldId="272"/>
        </pc:sldMkLst>
        <pc:spChg chg="mod">
          <ac:chgData name="Michael Toney" userId="6175f45f3428802d" providerId="LiveId" clId="{EBF7B9D2-9F33-4CA7-A87B-834903EC99C9}" dt="2025-06-03T20:07:41.644" v="1083" actId="20577"/>
          <ac:spMkLst>
            <pc:docMk/>
            <pc:sldMk cId="1978021872" sldId="272"/>
            <ac:spMk id="2" creationId="{DEA458A0-5F3A-4C8A-AC39-F80E8750437B}"/>
          </ac:spMkLst>
        </pc:spChg>
      </pc:sldChg>
      <pc:sldChg chg="modSp mod">
        <pc:chgData name="Michael Toney" userId="6175f45f3428802d" providerId="LiveId" clId="{EBF7B9D2-9F33-4CA7-A87B-834903EC99C9}" dt="2025-06-26T23:12:17.441" v="2469" actId="20577"/>
        <pc:sldMkLst>
          <pc:docMk/>
          <pc:sldMk cId="1943293780" sldId="276"/>
        </pc:sldMkLst>
        <pc:spChg chg="mod">
          <ac:chgData name="Michael Toney" userId="6175f45f3428802d" providerId="LiveId" clId="{EBF7B9D2-9F33-4CA7-A87B-834903EC99C9}" dt="2025-06-26T23:12:17.441" v="2469" actId="20577"/>
          <ac:spMkLst>
            <pc:docMk/>
            <pc:sldMk cId="1943293780" sldId="276"/>
            <ac:spMk id="3" creationId="{6B3BEC1E-3ABE-4721-BBA3-029BA5A28B65}"/>
          </ac:spMkLst>
        </pc:spChg>
      </pc:sldChg>
      <pc:sldChg chg="modSp mod">
        <pc:chgData name="Michael Toney" userId="6175f45f3428802d" providerId="LiveId" clId="{EBF7B9D2-9F33-4CA7-A87B-834903EC99C9}" dt="2025-06-24T19:50:55.114" v="1841" actId="20577"/>
        <pc:sldMkLst>
          <pc:docMk/>
          <pc:sldMk cId="1551602705" sldId="277"/>
        </pc:sldMkLst>
        <pc:spChg chg="mod">
          <ac:chgData name="Michael Toney" userId="6175f45f3428802d" providerId="LiveId" clId="{EBF7B9D2-9F33-4CA7-A87B-834903EC99C9}" dt="2025-06-24T19:50:55.114" v="1841" actId="20577"/>
          <ac:spMkLst>
            <pc:docMk/>
            <pc:sldMk cId="1551602705" sldId="277"/>
            <ac:spMk id="3" creationId="{6B3BEC1E-3ABE-4721-BBA3-029BA5A28B65}"/>
          </ac:spMkLst>
        </pc:spChg>
      </pc:sldChg>
      <pc:sldChg chg="del">
        <pc:chgData name="Michael Toney" userId="6175f45f3428802d" providerId="LiveId" clId="{EBF7B9D2-9F33-4CA7-A87B-834903EC99C9}" dt="2025-06-03T20:08:01.956" v="1085" actId="47"/>
        <pc:sldMkLst>
          <pc:docMk/>
          <pc:sldMk cId="43361077" sldId="278"/>
        </pc:sldMkLst>
      </pc:sldChg>
      <pc:sldChg chg="del">
        <pc:chgData name="Michael Toney" userId="6175f45f3428802d" providerId="LiveId" clId="{EBF7B9D2-9F33-4CA7-A87B-834903EC99C9}" dt="2025-06-03T20:08:08.962" v="1086" actId="47"/>
        <pc:sldMkLst>
          <pc:docMk/>
          <pc:sldMk cId="1431732610" sldId="279"/>
        </pc:sldMkLst>
      </pc:sldChg>
      <pc:sldChg chg="del">
        <pc:chgData name="Michael Toney" userId="6175f45f3428802d" providerId="LiveId" clId="{EBF7B9D2-9F33-4CA7-A87B-834903EC99C9}" dt="2025-06-03T20:08:12.301" v="1087" actId="47"/>
        <pc:sldMkLst>
          <pc:docMk/>
          <pc:sldMk cId="165808851" sldId="280"/>
        </pc:sldMkLst>
      </pc:sldChg>
      <pc:sldChg chg="delSp del mod">
        <pc:chgData name="Michael Toney" userId="6175f45f3428802d" providerId="LiveId" clId="{EBF7B9D2-9F33-4CA7-A87B-834903EC99C9}" dt="2025-06-26T20:17:04.060" v="2365" actId="47"/>
        <pc:sldMkLst>
          <pc:docMk/>
          <pc:sldMk cId="1348723760" sldId="281"/>
        </pc:sldMkLst>
      </pc:sldChg>
      <pc:sldChg chg="del">
        <pc:chgData name="Michael Toney" userId="6175f45f3428802d" providerId="LiveId" clId="{EBF7B9D2-9F33-4CA7-A87B-834903EC99C9}" dt="2025-06-03T20:07:51.387" v="1084" actId="47"/>
        <pc:sldMkLst>
          <pc:docMk/>
          <pc:sldMk cId="2602114878" sldId="282"/>
        </pc:sldMkLst>
      </pc:sldChg>
      <pc:sldChg chg="modSp add del mod">
        <pc:chgData name="Michael Toney" userId="6175f45f3428802d" providerId="LiveId" clId="{EBF7B9D2-9F33-4CA7-A87B-834903EC99C9}" dt="2025-06-30T20:48:26.431" v="2487" actId="207"/>
        <pc:sldMkLst>
          <pc:docMk/>
          <pc:sldMk cId="2797465028" sldId="283"/>
        </pc:sldMkLst>
        <pc:spChg chg="mod">
          <ac:chgData name="Michael Toney" userId="6175f45f3428802d" providerId="LiveId" clId="{EBF7B9D2-9F33-4CA7-A87B-834903EC99C9}" dt="2025-06-24T19:55:09.736" v="1867" actId="20577"/>
          <ac:spMkLst>
            <pc:docMk/>
            <pc:sldMk cId="2797465028" sldId="283"/>
            <ac:spMk id="2" creationId="{DA3E3529-8900-4A2F-4DE9-E97EF68AB92E}"/>
          </ac:spMkLst>
        </pc:spChg>
        <pc:spChg chg="mod">
          <ac:chgData name="Michael Toney" userId="6175f45f3428802d" providerId="LiveId" clId="{EBF7B9D2-9F33-4CA7-A87B-834903EC99C9}" dt="2025-06-30T20:48:26.431" v="2487" actId="207"/>
          <ac:spMkLst>
            <pc:docMk/>
            <pc:sldMk cId="2797465028" sldId="283"/>
            <ac:spMk id="3" creationId="{031A7F1E-5297-71FF-DDC1-6D4AC6CB475C}"/>
          </ac:spMkLst>
        </pc:spChg>
        <pc:graphicFrameChg chg="mod">
          <ac:chgData name="Michael Toney" userId="6175f45f3428802d" providerId="LiveId" clId="{EBF7B9D2-9F33-4CA7-A87B-834903EC99C9}" dt="2025-06-24T19:58:50.463" v="1986"/>
          <ac:graphicFrameMkLst>
            <pc:docMk/>
            <pc:sldMk cId="2797465028" sldId="283"/>
            <ac:graphicFrameMk id="4" creationId="{0B2E918D-8958-D2FE-93FE-872AC8B0EAAE}"/>
          </ac:graphicFrameMkLst>
        </pc:graphicFrameChg>
      </pc:sldChg>
      <pc:sldChg chg="del">
        <pc:chgData name="Michael Toney" userId="6175f45f3428802d" providerId="LiveId" clId="{EBF7B9D2-9F33-4CA7-A87B-834903EC99C9}" dt="2025-06-24T20:12:42.518" v="2118" actId="47"/>
        <pc:sldMkLst>
          <pc:docMk/>
          <pc:sldMk cId="3411248965" sldId="284"/>
        </pc:sldMkLst>
      </pc:sldChg>
      <pc:sldChg chg="del">
        <pc:chgData name="Michael Toney" userId="6175f45f3428802d" providerId="LiveId" clId="{EBF7B9D2-9F33-4CA7-A87B-834903EC99C9}" dt="2025-06-24T20:12:43.981" v="2119" actId="47"/>
        <pc:sldMkLst>
          <pc:docMk/>
          <pc:sldMk cId="1955795877" sldId="285"/>
        </pc:sldMkLst>
      </pc:sldChg>
      <pc:sldChg chg="delSp mod">
        <pc:chgData name="Michael Toney" userId="6175f45f3428802d" providerId="LiveId" clId="{EBF7B9D2-9F33-4CA7-A87B-834903EC99C9}" dt="2025-06-24T20:15:08.363" v="2283" actId="478"/>
        <pc:sldMkLst>
          <pc:docMk/>
          <pc:sldMk cId="1921065557" sldId="286"/>
        </pc:sldMkLst>
      </pc:sldChg>
      <pc:sldChg chg="addSp delSp modSp mod">
        <pc:chgData name="Michael Toney" userId="6175f45f3428802d" providerId="LiveId" clId="{EBF7B9D2-9F33-4CA7-A87B-834903EC99C9}" dt="2025-06-26T20:16:49.320" v="2364" actId="20577"/>
        <pc:sldMkLst>
          <pc:docMk/>
          <pc:sldMk cId="833800505" sldId="287"/>
        </pc:sldMkLst>
        <pc:spChg chg="mod">
          <ac:chgData name="Michael Toney" userId="6175f45f3428802d" providerId="LiveId" clId="{EBF7B9D2-9F33-4CA7-A87B-834903EC99C9}" dt="2025-06-24T20:14:48.799" v="2280" actId="20577"/>
          <ac:spMkLst>
            <pc:docMk/>
            <pc:sldMk cId="833800505" sldId="287"/>
            <ac:spMk id="3" creationId="{ECC694EB-8EC6-1FED-2B77-80012212763A}"/>
          </ac:spMkLst>
        </pc:spChg>
        <pc:spChg chg="add mod">
          <ac:chgData name="Michael Toney" userId="6175f45f3428802d" providerId="LiveId" clId="{EBF7B9D2-9F33-4CA7-A87B-834903EC99C9}" dt="2025-06-26T20:16:49.320" v="2364" actId="20577"/>
          <ac:spMkLst>
            <pc:docMk/>
            <pc:sldMk cId="833800505" sldId="287"/>
            <ac:spMk id="6" creationId="{169B7A93-FF6D-0ACE-A571-366A4C561D56}"/>
          </ac:spMkLst>
        </pc:spChg>
        <pc:spChg chg="add mod">
          <ac:chgData name="Michael Toney" userId="6175f45f3428802d" providerId="LiveId" clId="{EBF7B9D2-9F33-4CA7-A87B-834903EC99C9}" dt="2025-06-24T20:13:51.080" v="2143"/>
          <ac:spMkLst>
            <pc:docMk/>
            <pc:sldMk cId="833800505" sldId="287"/>
            <ac:spMk id="9" creationId="{A8938EA7-86D4-F214-098E-EC5A117EE4CF}"/>
          </ac:spMkLst>
        </pc:spChg>
        <pc:picChg chg="add mod">
          <ac:chgData name="Michael Toney" userId="6175f45f3428802d" providerId="LiveId" clId="{EBF7B9D2-9F33-4CA7-A87B-834903EC99C9}" dt="2025-06-24T20:14:55.984" v="2282" actId="1076"/>
          <ac:picMkLst>
            <pc:docMk/>
            <pc:sldMk cId="833800505" sldId="287"/>
            <ac:picMk id="10" creationId="{56B974B5-0D07-A6BA-391C-902FFD7B4F3C}"/>
          </ac:picMkLst>
        </pc:picChg>
      </pc:sldChg>
      <pc:sldChg chg="modSp mod ord">
        <pc:chgData name="Michael Toney" userId="6175f45f3428802d" providerId="LiveId" clId="{EBF7B9D2-9F33-4CA7-A87B-834903EC99C9}" dt="2025-06-24T20:13:44.331" v="2142"/>
        <pc:sldMkLst>
          <pc:docMk/>
          <pc:sldMk cId="1473348646" sldId="288"/>
        </pc:sldMkLst>
        <pc:spChg chg="mod">
          <ac:chgData name="Michael Toney" userId="6175f45f3428802d" providerId="LiveId" clId="{EBF7B9D2-9F33-4CA7-A87B-834903EC99C9}" dt="2025-06-24T20:13:35.099" v="2140" actId="20577"/>
          <ac:spMkLst>
            <pc:docMk/>
            <pc:sldMk cId="1473348646" sldId="288"/>
            <ac:spMk id="2" creationId="{DFD994A9-1171-B71C-7714-4B7318C469A2}"/>
          </ac:spMkLst>
        </pc:spChg>
      </pc:sldChg>
      <pc:sldChg chg="modSp mod">
        <pc:chgData name="Michael Toney" userId="6175f45f3428802d" providerId="LiveId" clId="{EBF7B9D2-9F33-4CA7-A87B-834903EC99C9}" dt="2025-08-10T19:58:32.958" v="2761" actId="20577"/>
        <pc:sldMkLst>
          <pc:docMk/>
          <pc:sldMk cId="806090816" sldId="290"/>
        </pc:sldMkLst>
        <pc:spChg chg="mod">
          <ac:chgData name="Michael Toney" userId="6175f45f3428802d" providerId="LiveId" clId="{EBF7B9D2-9F33-4CA7-A87B-834903EC99C9}" dt="2025-08-10T19:58:32.958" v="2761" actId="20577"/>
          <ac:spMkLst>
            <pc:docMk/>
            <pc:sldMk cId="806090816" sldId="290"/>
            <ac:spMk id="2" creationId="{6B87F27E-49EE-0838-E4A5-9EA0BCCFAD7F}"/>
          </ac:spMkLst>
        </pc:spChg>
        <pc:spChg chg="mod">
          <ac:chgData name="Michael Toney" userId="6175f45f3428802d" providerId="LiveId" clId="{EBF7B9D2-9F33-4CA7-A87B-834903EC99C9}" dt="2025-06-30T20:51:00.390" v="2748" actId="313"/>
          <ac:spMkLst>
            <pc:docMk/>
            <pc:sldMk cId="806090816" sldId="290"/>
            <ac:spMk id="3" creationId="{472FB0DE-0B8E-B487-0F3B-9CA2D2732F5C}"/>
          </ac:spMkLst>
        </pc:spChg>
      </pc:sldChg>
      <pc:sldChg chg="modSp mod">
        <pc:chgData name="Michael Toney" userId="6175f45f3428802d" providerId="LiveId" clId="{EBF7B9D2-9F33-4CA7-A87B-834903EC99C9}" dt="2025-06-30T20:50:18.420" v="2746" actId="20577"/>
        <pc:sldMkLst>
          <pc:docMk/>
          <pc:sldMk cId="132066792" sldId="291"/>
        </pc:sldMkLst>
        <pc:spChg chg="mod">
          <ac:chgData name="Michael Toney" userId="6175f45f3428802d" providerId="LiveId" clId="{EBF7B9D2-9F33-4CA7-A87B-834903EC99C9}" dt="2025-06-30T20:50:18.420" v="2746" actId="20577"/>
          <ac:spMkLst>
            <pc:docMk/>
            <pc:sldMk cId="132066792" sldId="291"/>
            <ac:spMk id="3" creationId="{016A48DE-DB67-2688-3F4E-43E0F5EA3C1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37B041-FF86-42C8-BEFF-A8DFD78BB054}"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352571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7B041-FF86-42C8-BEFF-A8DFD78BB054}"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341519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7B041-FF86-42C8-BEFF-A8DFD78BB054}"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299191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7B041-FF86-42C8-BEFF-A8DFD78BB054}"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142444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7B041-FF86-42C8-BEFF-A8DFD78BB054}"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290155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37B041-FF86-42C8-BEFF-A8DFD78BB054}"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14329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37B041-FF86-42C8-BEFF-A8DFD78BB054}" type="datetimeFigureOut">
              <a:rPr lang="en-US" smtClean="0"/>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156818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37B041-FF86-42C8-BEFF-A8DFD78BB054}" type="datetimeFigureOut">
              <a:rPr lang="en-US" smtClean="0"/>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409351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7B041-FF86-42C8-BEFF-A8DFD78BB054}" type="datetimeFigureOut">
              <a:rPr lang="en-US" smtClean="0"/>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69789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37B041-FF86-42C8-BEFF-A8DFD78BB054}"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158958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37B041-FF86-42C8-BEFF-A8DFD78BB054}"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09500-9644-4430-99A5-D17BDB343FB2}" type="slidenum">
              <a:rPr lang="en-US" smtClean="0"/>
              <a:t>‹#›</a:t>
            </a:fld>
            <a:endParaRPr lang="en-US"/>
          </a:p>
        </p:txBody>
      </p:sp>
    </p:spTree>
    <p:extLst>
      <p:ext uri="{BB962C8B-B14F-4D97-AF65-F5344CB8AC3E}">
        <p14:creationId xmlns:p14="http://schemas.microsoft.com/office/powerpoint/2010/main" val="395152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E37B041-FF86-42C8-BEFF-A8DFD78BB054}" type="datetimeFigureOut">
              <a:rPr lang="en-US" smtClean="0"/>
              <a:t>8/10/2025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DB09500-9644-4430-99A5-D17BDB343FB2}" type="slidenum">
              <a:rPr lang="en-US" smtClean="0"/>
              <a:t>‹#›</a:t>
            </a:fld>
            <a:endParaRPr lang="en-US"/>
          </a:p>
        </p:txBody>
      </p:sp>
    </p:spTree>
    <p:extLst>
      <p:ext uri="{BB962C8B-B14F-4D97-AF65-F5344CB8AC3E}">
        <p14:creationId xmlns:p14="http://schemas.microsoft.com/office/powerpoint/2010/main" val="311678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egacycheerallstar@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C0DD3923-3364-4FBE-AA07-637EF25498E6}"/>
              </a:ext>
            </a:extLst>
          </p:cNvPr>
          <p:cNvPicPr>
            <a:picLocks noChangeAspect="1"/>
          </p:cNvPicPr>
          <p:nvPr/>
        </p:nvPicPr>
        <p:blipFill rotWithShape="1">
          <a:blip r:embed="rId2">
            <a:extLst>
              <a:ext uri="{28A0092B-C50C-407E-A947-70E740481C1C}">
                <a14:useLocalDpi xmlns:a14="http://schemas.microsoft.com/office/drawing/2010/main" val="0"/>
              </a:ext>
            </a:extLst>
          </a:blip>
          <a:srcRect t="80695"/>
          <a:stretch/>
        </p:blipFill>
        <p:spPr>
          <a:xfrm>
            <a:off x="-288636" y="3792548"/>
            <a:ext cx="7452129" cy="751691"/>
          </a:xfrm>
          <a:prstGeom prst="rect">
            <a:avLst/>
          </a:prstGeom>
        </p:spPr>
      </p:pic>
      <p:sp>
        <p:nvSpPr>
          <p:cNvPr id="2" name="Title 1">
            <a:extLst>
              <a:ext uri="{FF2B5EF4-FFF2-40B4-BE49-F238E27FC236}">
                <a16:creationId xmlns:a16="http://schemas.microsoft.com/office/drawing/2014/main" id="{AD1B9927-E635-47AE-8209-1501E8E353AA}"/>
              </a:ext>
            </a:extLst>
          </p:cNvPr>
          <p:cNvSpPr>
            <a:spLocks noGrp="1"/>
          </p:cNvSpPr>
          <p:nvPr>
            <p:ph type="ctrTitle"/>
          </p:nvPr>
        </p:nvSpPr>
        <p:spPr>
          <a:xfrm>
            <a:off x="381003" y="4466483"/>
            <a:ext cx="6095998" cy="1205485"/>
          </a:xfrm>
          <a:solidFill>
            <a:schemeClr val="bg1">
              <a:lumMod val="85000"/>
            </a:schemeClr>
          </a:solidFill>
          <a:ln w="38100">
            <a:solidFill>
              <a:srgbClr val="404040"/>
            </a:solidFill>
            <a:miter lim="800000"/>
          </a:ln>
        </p:spPr>
        <p:txBody>
          <a:bodyPr anchor="ctr">
            <a:normAutofit/>
          </a:bodyPr>
          <a:lstStyle/>
          <a:p>
            <a:r>
              <a:rPr lang="en-US" sz="2800" dirty="0">
                <a:solidFill>
                  <a:srgbClr val="404040"/>
                </a:solidFill>
              </a:rPr>
              <a:t>2025-2026 Half Year All Star Handbook</a:t>
            </a:r>
            <a:endParaRPr lang="en-US" sz="2909" dirty="0">
              <a:solidFill>
                <a:srgbClr val="404040"/>
              </a:solidFill>
            </a:endParaRPr>
          </a:p>
        </p:txBody>
      </p:sp>
      <p:pic>
        <p:nvPicPr>
          <p:cNvPr id="4" name="Picture 3" descr="Logo, company name&#10;&#10;Description automatically generated">
            <a:extLst>
              <a:ext uri="{FF2B5EF4-FFF2-40B4-BE49-F238E27FC236}">
                <a16:creationId xmlns:a16="http://schemas.microsoft.com/office/drawing/2014/main" id="{5AB20086-8E11-A83F-7CCA-7BD8907AD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6" y="-642972"/>
            <a:ext cx="7125657" cy="4861752"/>
          </a:xfrm>
          <a:prstGeom prst="rect">
            <a:avLst/>
          </a:prstGeom>
        </p:spPr>
      </p:pic>
      <p:pic>
        <p:nvPicPr>
          <p:cNvPr id="3" name="Picture 2" descr="A group of cheerleaders on stage&#10;&#10;AI-generated content may be incorrect.">
            <a:extLst>
              <a:ext uri="{FF2B5EF4-FFF2-40B4-BE49-F238E27FC236}">
                <a16:creationId xmlns:a16="http://schemas.microsoft.com/office/drawing/2014/main" id="{AE7A8717-C34E-764C-3C08-DCB8CC54B9B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1455" b="6011"/>
          <a:stretch/>
        </p:blipFill>
        <p:spPr>
          <a:xfrm>
            <a:off x="1093425" y="5919671"/>
            <a:ext cx="4688006" cy="3186003"/>
          </a:xfrm>
          <a:prstGeom prst="rect">
            <a:avLst/>
          </a:prstGeom>
        </p:spPr>
      </p:pic>
    </p:spTree>
    <p:extLst>
      <p:ext uri="{BB962C8B-B14F-4D97-AF65-F5344CB8AC3E}">
        <p14:creationId xmlns:p14="http://schemas.microsoft.com/office/powerpoint/2010/main" val="337153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74BC-2E31-894F-F3FB-858403E9B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7F27E-49EE-0838-E4A5-9EA0BCCFAD7F}"/>
              </a:ext>
            </a:extLst>
          </p:cNvPr>
          <p:cNvSpPr>
            <a:spLocks noGrp="1"/>
          </p:cNvSpPr>
          <p:nvPr>
            <p:ph type="title"/>
          </p:nvPr>
        </p:nvSpPr>
        <p:spPr>
          <a:xfrm>
            <a:off x="471488" y="1210778"/>
            <a:ext cx="5915025" cy="770710"/>
          </a:xfrm>
          <a:ln w="28575">
            <a:solidFill>
              <a:srgbClr val="FF0000"/>
            </a:solidFill>
          </a:ln>
        </p:spPr>
        <p:txBody>
          <a:bodyPr>
            <a:normAutofit/>
          </a:bodyPr>
          <a:lstStyle/>
          <a:p>
            <a:pPr algn="ctr"/>
            <a:r>
              <a:rPr lang="en-US" dirty="0"/>
              <a:t>Attendance Policies for Teams</a:t>
            </a:r>
          </a:p>
        </p:txBody>
      </p:sp>
      <p:sp>
        <p:nvSpPr>
          <p:cNvPr id="3" name="Content Placeholder 2">
            <a:extLst>
              <a:ext uri="{FF2B5EF4-FFF2-40B4-BE49-F238E27FC236}">
                <a16:creationId xmlns:a16="http://schemas.microsoft.com/office/drawing/2014/main" id="{472FB0DE-0B8E-B487-0F3B-9CA2D2732F5C}"/>
              </a:ext>
            </a:extLst>
          </p:cNvPr>
          <p:cNvSpPr>
            <a:spLocks noGrp="1"/>
          </p:cNvSpPr>
          <p:nvPr>
            <p:ph idx="1"/>
          </p:nvPr>
        </p:nvSpPr>
        <p:spPr>
          <a:xfrm>
            <a:off x="471488" y="1981488"/>
            <a:ext cx="6020752" cy="6870412"/>
          </a:xfrm>
          <a:ln w="28575">
            <a:solidFill>
              <a:schemeClr val="tx1"/>
            </a:solidFill>
          </a:ln>
        </p:spPr>
        <p:txBody>
          <a:bodyPr>
            <a:normAutofit fontScale="92500" lnSpcReduction="10000"/>
          </a:bodyPr>
          <a:lstStyle/>
          <a:p>
            <a:r>
              <a:rPr lang="en-US" sz="1900" b="1" dirty="0"/>
              <a:t>ALL competitions are REQUIRED! If an athlete misses a competition for an unexcused reason, this could be grounds for dismissal. </a:t>
            </a:r>
          </a:p>
          <a:p>
            <a:r>
              <a:rPr lang="en-US" sz="1900" b="1" dirty="0"/>
              <a:t>School Year Attendance</a:t>
            </a:r>
          </a:p>
          <a:p>
            <a:pPr lvl="1"/>
            <a:r>
              <a:rPr lang="en-US" sz="1900" b="1" dirty="0"/>
              <a:t>Excused Absences-sickness, family emergency or school functions that result in a grade, school cheer events with prior notification</a:t>
            </a:r>
          </a:p>
          <a:p>
            <a:pPr lvl="1"/>
            <a:r>
              <a:rPr lang="en-US" sz="1900" b="1" dirty="0"/>
              <a:t>Each Athlete will be afforded 2 unexcused absences, but coaches still need prior notification.</a:t>
            </a:r>
          </a:p>
          <a:p>
            <a:pPr lvl="2"/>
            <a:r>
              <a:rPr lang="en-US" sz="1900" b="1" dirty="0"/>
              <a:t>Other outside sports</a:t>
            </a:r>
          </a:p>
          <a:p>
            <a:pPr lvl="2"/>
            <a:r>
              <a:rPr lang="en-US" sz="1900" b="1" dirty="0"/>
              <a:t>Birthday parties</a:t>
            </a:r>
          </a:p>
          <a:p>
            <a:pPr lvl="2"/>
            <a:r>
              <a:rPr lang="en-US" sz="1900" b="1" dirty="0"/>
              <a:t>Fun events</a:t>
            </a:r>
          </a:p>
          <a:p>
            <a:pPr lvl="2"/>
            <a:r>
              <a:rPr lang="en-US" sz="1900" b="1" dirty="0"/>
              <a:t>Cotillion</a:t>
            </a:r>
          </a:p>
          <a:p>
            <a:pPr lvl="2"/>
            <a:r>
              <a:rPr lang="en-US" sz="1900" b="1" dirty="0"/>
              <a:t> NCL</a:t>
            </a:r>
          </a:p>
          <a:p>
            <a:pPr lvl="2"/>
            <a:r>
              <a:rPr lang="en-US" sz="1900" b="1" dirty="0"/>
              <a:t>Other events</a:t>
            </a:r>
          </a:p>
          <a:p>
            <a:pPr lvl="1"/>
            <a:r>
              <a:rPr lang="en-US" sz="1900" b="1" dirty="0"/>
              <a:t>3 or more unexcused absence, potential consequences at the discretion of the coaches.</a:t>
            </a:r>
          </a:p>
          <a:p>
            <a:pPr lvl="2"/>
            <a:r>
              <a:rPr lang="en-US" sz="1900" b="1" dirty="0"/>
              <a:t>Required private lesson at parents’ expense</a:t>
            </a:r>
          </a:p>
          <a:p>
            <a:pPr lvl="2"/>
            <a:r>
              <a:rPr lang="en-US" sz="1900" b="1" dirty="0"/>
              <a:t>Removal from stunt group, or parts of routine</a:t>
            </a:r>
          </a:p>
          <a:p>
            <a:pPr lvl="2"/>
            <a:r>
              <a:rPr lang="en-US" sz="1900" b="1" dirty="0"/>
              <a:t>Removal from team</a:t>
            </a:r>
          </a:p>
          <a:p>
            <a:pPr lvl="2"/>
            <a:r>
              <a:rPr lang="en-US" sz="1900" b="1" dirty="0"/>
              <a:t>Other consequences at discretion of coaches</a:t>
            </a:r>
          </a:p>
          <a:p>
            <a:pPr marL="342900" lvl="1" indent="0">
              <a:buNone/>
            </a:pPr>
            <a:endParaRPr lang="en-US" b="1" dirty="0"/>
          </a:p>
          <a:p>
            <a:r>
              <a:rPr lang="en-US" b="1" dirty="0"/>
              <a:t>If absences are in excess or the week of competition, we may need to find a replacement in the routine. </a:t>
            </a:r>
          </a:p>
          <a:p>
            <a:endParaRPr lang="en-US" dirty="0"/>
          </a:p>
        </p:txBody>
      </p:sp>
      <p:pic>
        <p:nvPicPr>
          <p:cNvPr id="6" name="Picture 5" descr="Logo, company name&#10;&#10;Description automatically generated">
            <a:extLst>
              <a:ext uri="{FF2B5EF4-FFF2-40B4-BE49-F238E27FC236}">
                <a16:creationId xmlns:a16="http://schemas.microsoft.com/office/drawing/2014/main" id="{DA832CE4-3CC3-146C-202E-87941F0E0BFA}"/>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4444584" y="0"/>
            <a:ext cx="2353455" cy="1610911"/>
          </a:xfrm>
          <a:prstGeom prst="rect">
            <a:avLst/>
          </a:prstGeom>
        </p:spPr>
      </p:pic>
    </p:spTree>
    <p:extLst>
      <p:ext uri="{BB962C8B-B14F-4D97-AF65-F5344CB8AC3E}">
        <p14:creationId xmlns:p14="http://schemas.microsoft.com/office/powerpoint/2010/main" val="80609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F96F-8B98-429B-A2EB-3ED86A03E803}"/>
              </a:ext>
            </a:extLst>
          </p:cNvPr>
          <p:cNvSpPr>
            <a:spLocks noGrp="1"/>
          </p:cNvSpPr>
          <p:nvPr>
            <p:ph type="title"/>
          </p:nvPr>
        </p:nvSpPr>
        <p:spPr>
          <a:xfrm>
            <a:off x="471488" y="1293223"/>
            <a:ext cx="5915025" cy="770709"/>
          </a:xfrm>
          <a:solidFill>
            <a:schemeClr val="bg1"/>
          </a:solidFill>
          <a:ln w="28575">
            <a:solidFill>
              <a:srgbClr val="FF0000"/>
            </a:solidFill>
          </a:ln>
        </p:spPr>
        <p:txBody>
          <a:bodyPr>
            <a:normAutofit fontScale="90000"/>
          </a:bodyPr>
          <a:lstStyle/>
          <a:p>
            <a:pPr algn="ctr"/>
            <a:r>
              <a:rPr lang="en-US" dirty="0"/>
              <a:t>Agreement to Legacy Cheer Policies</a:t>
            </a:r>
          </a:p>
        </p:txBody>
      </p:sp>
      <p:sp>
        <p:nvSpPr>
          <p:cNvPr id="3" name="Content Placeholder 2">
            <a:extLst>
              <a:ext uri="{FF2B5EF4-FFF2-40B4-BE49-F238E27FC236}">
                <a16:creationId xmlns:a16="http://schemas.microsoft.com/office/drawing/2014/main" id="{197D5371-E0F8-4CA7-9691-6AF2E1A879BC}"/>
              </a:ext>
            </a:extLst>
          </p:cNvPr>
          <p:cNvSpPr>
            <a:spLocks noGrp="1"/>
          </p:cNvSpPr>
          <p:nvPr>
            <p:ph idx="1"/>
          </p:nvPr>
        </p:nvSpPr>
        <p:spPr>
          <a:ln w="28575">
            <a:solidFill>
              <a:schemeClr val="tx1"/>
            </a:solidFill>
          </a:ln>
        </p:spPr>
        <p:txBody>
          <a:bodyPr>
            <a:normAutofit/>
          </a:bodyPr>
          <a:lstStyle/>
          <a:p>
            <a:pPr marL="0" indent="0">
              <a:buNone/>
            </a:pPr>
            <a:r>
              <a:rPr lang="en-US" dirty="0"/>
              <a:t>I have read and agreed to the terms, conditions and policies set forth in the Legacy Cheer Program Packet. My daughter is available for the competition and showcase dates.</a:t>
            </a:r>
          </a:p>
          <a:p>
            <a:pPr marL="0" indent="0">
              <a:buNone/>
            </a:pPr>
            <a:endParaRPr lang="en-US" dirty="0"/>
          </a:p>
          <a:p>
            <a:pPr marL="0" indent="0">
              <a:buNone/>
            </a:pPr>
            <a:r>
              <a:rPr lang="en-US" dirty="0"/>
              <a:t>_______________________</a:t>
            </a:r>
          </a:p>
          <a:p>
            <a:pPr marL="0" indent="0">
              <a:buNone/>
            </a:pPr>
            <a:r>
              <a:rPr lang="en-US" dirty="0"/>
              <a:t>Parent Signature</a:t>
            </a:r>
          </a:p>
          <a:p>
            <a:pPr marL="0" indent="0">
              <a:buNone/>
            </a:pPr>
            <a:endParaRPr lang="en-US" dirty="0"/>
          </a:p>
          <a:p>
            <a:pPr marL="0" indent="0">
              <a:buNone/>
            </a:pPr>
            <a:r>
              <a:rPr lang="en-US" dirty="0"/>
              <a:t>_______________________</a:t>
            </a:r>
          </a:p>
          <a:p>
            <a:pPr marL="0" indent="0">
              <a:buNone/>
            </a:pPr>
            <a:r>
              <a:rPr lang="en-US" dirty="0"/>
              <a:t>Date </a:t>
            </a:r>
          </a:p>
          <a:p>
            <a:pPr marL="0" indent="0">
              <a:buNone/>
            </a:pPr>
            <a:endParaRPr lang="en-US" dirty="0"/>
          </a:p>
          <a:p>
            <a:pPr marL="0" indent="0">
              <a:buNone/>
            </a:pPr>
            <a:r>
              <a:rPr lang="en-US" dirty="0"/>
              <a:t>_______________________</a:t>
            </a:r>
          </a:p>
          <a:p>
            <a:pPr marL="0" indent="0">
              <a:buNone/>
            </a:pPr>
            <a:r>
              <a:rPr lang="en-US" dirty="0"/>
              <a:t>Athlete Signature</a:t>
            </a:r>
          </a:p>
          <a:p>
            <a:pPr marL="0" indent="0">
              <a:buNone/>
            </a:pPr>
            <a:endParaRPr lang="en-US" dirty="0"/>
          </a:p>
          <a:p>
            <a:pPr marL="0" indent="0">
              <a:buNone/>
            </a:pPr>
            <a:endParaRPr lang="en-US" dirty="0"/>
          </a:p>
        </p:txBody>
      </p:sp>
      <p:pic>
        <p:nvPicPr>
          <p:cNvPr id="6" name="Picture 5" descr="Logo, company name&#10;&#10;Description automatically generated">
            <a:extLst>
              <a:ext uri="{FF2B5EF4-FFF2-40B4-BE49-F238E27FC236}">
                <a16:creationId xmlns:a16="http://schemas.microsoft.com/office/drawing/2014/main" id="{C8340D9C-CA06-8179-1288-11AAB77CC5D9}"/>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4444584" y="0"/>
            <a:ext cx="2353455" cy="1610911"/>
          </a:xfrm>
          <a:prstGeom prst="rect">
            <a:avLst/>
          </a:prstGeom>
        </p:spPr>
      </p:pic>
    </p:spTree>
    <p:extLst>
      <p:ext uri="{BB962C8B-B14F-4D97-AF65-F5344CB8AC3E}">
        <p14:creationId xmlns:p14="http://schemas.microsoft.com/office/powerpoint/2010/main" val="403136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94A9-1171-B71C-7714-4B7318C469A2}"/>
              </a:ext>
            </a:extLst>
          </p:cNvPr>
          <p:cNvSpPr>
            <a:spLocks noGrp="1"/>
          </p:cNvSpPr>
          <p:nvPr>
            <p:ph type="title"/>
          </p:nvPr>
        </p:nvSpPr>
        <p:spPr/>
        <p:txBody>
          <a:bodyPr/>
          <a:lstStyle/>
          <a:p>
            <a:r>
              <a:rPr lang="en-US" dirty="0"/>
              <a:t>Novice Teams- $240 new, $120 resale</a:t>
            </a:r>
          </a:p>
        </p:txBody>
      </p:sp>
      <p:pic>
        <p:nvPicPr>
          <p:cNvPr id="5" name="Content Placeholder 4" descr="A person wearing a cheerleader uniform&#10;&#10;Description automatically generated">
            <a:extLst>
              <a:ext uri="{FF2B5EF4-FFF2-40B4-BE49-F238E27FC236}">
                <a16:creationId xmlns:a16="http://schemas.microsoft.com/office/drawing/2014/main" id="{8FCAA0F0-E544-2B93-942B-53976AE59D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0727" y="2433638"/>
            <a:ext cx="3396546" cy="5802312"/>
          </a:xfrm>
        </p:spPr>
      </p:pic>
    </p:spTree>
    <p:extLst>
      <p:ext uri="{BB962C8B-B14F-4D97-AF65-F5344CB8AC3E}">
        <p14:creationId xmlns:p14="http://schemas.microsoft.com/office/powerpoint/2010/main" val="147334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C694EB-8EC6-1FED-2B77-80012212763A}"/>
              </a:ext>
            </a:extLst>
          </p:cNvPr>
          <p:cNvSpPr txBox="1"/>
          <p:nvPr/>
        </p:nvSpPr>
        <p:spPr>
          <a:xfrm>
            <a:off x="667265" y="1940011"/>
            <a:ext cx="5288692" cy="646331"/>
          </a:xfrm>
          <a:prstGeom prst="rect">
            <a:avLst/>
          </a:prstGeom>
          <a:noFill/>
        </p:spPr>
        <p:txBody>
          <a:bodyPr wrap="square" rtlCol="0">
            <a:spAutoFit/>
          </a:bodyPr>
          <a:lstStyle/>
          <a:p>
            <a:endParaRPr lang="en-US" dirty="0"/>
          </a:p>
          <a:p>
            <a:endParaRPr lang="en-US" dirty="0"/>
          </a:p>
        </p:txBody>
      </p:sp>
      <p:sp>
        <p:nvSpPr>
          <p:cNvPr id="6" name="Title 1">
            <a:extLst>
              <a:ext uri="{FF2B5EF4-FFF2-40B4-BE49-F238E27FC236}">
                <a16:creationId xmlns:a16="http://schemas.microsoft.com/office/drawing/2014/main" id="{169B7A93-FF6D-0ACE-A571-366A4C561D56}"/>
              </a:ext>
            </a:extLst>
          </p:cNvPr>
          <p:cNvSpPr txBox="1">
            <a:spLocks/>
          </p:cNvSpPr>
          <p:nvPr/>
        </p:nvSpPr>
        <p:spPr>
          <a:xfrm>
            <a:off x="471488" y="486836"/>
            <a:ext cx="5915025"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Novice Teams: Practice Wear</a:t>
            </a:r>
          </a:p>
          <a:p>
            <a:r>
              <a:rPr lang="en-US" dirty="0"/>
              <a:t>Show Teams: Uniform</a:t>
            </a:r>
          </a:p>
          <a:p>
            <a:r>
              <a:rPr lang="en-US" dirty="0"/>
              <a:t>$120</a:t>
            </a:r>
          </a:p>
        </p:txBody>
      </p:sp>
      <p:sp>
        <p:nvSpPr>
          <p:cNvPr id="9" name="AutoShape 4">
            <a:extLst>
              <a:ext uri="{FF2B5EF4-FFF2-40B4-BE49-F238E27FC236}">
                <a16:creationId xmlns:a16="http://schemas.microsoft.com/office/drawing/2014/main" id="{A8938EA7-86D4-F214-098E-EC5A117EE4CF}"/>
              </a:ext>
            </a:extLst>
          </p:cNvPr>
          <p:cNvSpPr>
            <a:spLocks noChangeAspect="1" noChangeArrowheads="1"/>
          </p:cNvSpPr>
          <p:nvPr/>
        </p:nvSpPr>
        <p:spPr bwMode="auto">
          <a:xfrm>
            <a:off x="3276599" y="4419599"/>
            <a:ext cx="1767417" cy="17674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cheerleader uniform with a black and red outfit&#10;&#10;AI-generated content may be incorrect.">
            <a:extLst>
              <a:ext uri="{FF2B5EF4-FFF2-40B4-BE49-F238E27FC236}">
                <a16:creationId xmlns:a16="http://schemas.microsoft.com/office/drawing/2014/main" id="{56B974B5-0D07-A6BA-391C-902FFD7B4F3C}"/>
              </a:ext>
            </a:extLst>
          </p:cNvPr>
          <p:cNvPicPr>
            <a:picLocks noChangeAspect="1"/>
          </p:cNvPicPr>
          <p:nvPr/>
        </p:nvPicPr>
        <p:blipFill>
          <a:blip r:embed="rId2">
            <a:extLst>
              <a:ext uri="{28A0092B-C50C-407E-A947-70E740481C1C}">
                <a14:useLocalDpi xmlns:a14="http://schemas.microsoft.com/office/drawing/2010/main" val="0"/>
              </a:ext>
            </a:extLst>
          </a:blip>
          <a:srcRect t="22725" r="23926" b="19552"/>
          <a:stretch/>
        </p:blipFill>
        <p:spPr>
          <a:xfrm>
            <a:off x="902043" y="1940011"/>
            <a:ext cx="4376751" cy="7229314"/>
          </a:xfrm>
          <a:prstGeom prst="rect">
            <a:avLst/>
          </a:prstGeom>
        </p:spPr>
      </p:pic>
    </p:spTree>
    <p:extLst>
      <p:ext uri="{BB962C8B-B14F-4D97-AF65-F5344CB8AC3E}">
        <p14:creationId xmlns:p14="http://schemas.microsoft.com/office/powerpoint/2010/main" val="83380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211F-DDFC-683B-9DB6-595BAA0DE51F}"/>
              </a:ext>
            </a:extLst>
          </p:cNvPr>
          <p:cNvSpPr>
            <a:spLocks noGrp="1"/>
          </p:cNvSpPr>
          <p:nvPr>
            <p:ph type="title"/>
          </p:nvPr>
        </p:nvSpPr>
        <p:spPr/>
        <p:txBody>
          <a:bodyPr/>
          <a:lstStyle/>
          <a:p>
            <a:r>
              <a:rPr lang="en-US" dirty="0"/>
              <a:t>Optional Items</a:t>
            </a:r>
          </a:p>
        </p:txBody>
      </p:sp>
      <p:pic>
        <p:nvPicPr>
          <p:cNvPr id="5" name="Content Placeholder 4" descr="A black hoodie with a red star and white text&#10;&#10;Description automatically generated">
            <a:extLst>
              <a:ext uri="{FF2B5EF4-FFF2-40B4-BE49-F238E27FC236}">
                <a16:creationId xmlns:a16="http://schemas.microsoft.com/office/drawing/2014/main" id="{C9C45260-8A2D-55D4-DFD1-8335C929D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5519" y="725916"/>
            <a:ext cx="4340711" cy="4882678"/>
          </a:xfrm>
        </p:spPr>
      </p:pic>
      <p:pic>
        <p:nvPicPr>
          <p:cNvPr id="7" name="Picture 6" descr="A person wearing a black and red uniform&#10;&#10;Description automatically generated">
            <a:extLst>
              <a:ext uri="{FF2B5EF4-FFF2-40B4-BE49-F238E27FC236}">
                <a16:creationId xmlns:a16="http://schemas.microsoft.com/office/drawing/2014/main" id="{C5F86EF3-3073-9978-9372-9A1D1FB33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8235"/>
            <a:ext cx="3354341" cy="3354341"/>
          </a:xfrm>
          <a:prstGeom prst="rect">
            <a:avLst/>
          </a:prstGeom>
        </p:spPr>
      </p:pic>
    </p:spTree>
    <p:extLst>
      <p:ext uri="{BB962C8B-B14F-4D97-AF65-F5344CB8AC3E}">
        <p14:creationId xmlns:p14="http://schemas.microsoft.com/office/powerpoint/2010/main" val="192106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BBA3FF4-BD70-F23D-A55F-D907DEBC1AA1}"/>
              </a:ext>
            </a:extLst>
          </p:cNvPr>
          <p:cNvSpPr txBox="1">
            <a:spLocks/>
          </p:cNvSpPr>
          <p:nvPr/>
        </p:nvSpPr>
        <p:spPr>
          <a:xfrm>
            <a:off x="365077" y="464024"/>
            <a:ext cx="6322325" cy="8463272"/>
          </a:xfrm>
          <a:prstGeom prst="rect">
            <a:avLst/>
          </a:prstGeom>
          <a:ln w="28575">
            <a:solidFill>
              <a:schemeClr val="tx1"/>
            </a:solidFill>
            <a:prstDash val="solid"/>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We continue to be in awe of the overwhelming interest in Christian All Star Cheerleading! All Star cheerleading is a competitive sport that requires commitment and dedication from both athletes and parents. </a:t>
            </a:r>
          </a:p>
          <a:p>
            <a:pPr marL="0" indent="0">
              <a:buFont typeface="Arial" panose="020B0604020202020204" pitchFamily="34" charset="0"/>
              <a:buNone/>
            </a:pPr>
            <a:r>
              <a:rPr lang="en-US" dirty="0"/>
              <a:t>Legacy Cheer is excited to offer half year teams that start in September and run through February, while also expanding to tumbling and stunting classes, as well as birthday parties, camps, </a:t>
            </a:r>
            <a:r>
              <a:rPr lang="en-US" dirty="0" err="1"/>
              <a:t>etc</a:t>
            </a:r>
            <a:r>
              <a:rPr lang="en-US" dirty="0"/>
              <a:t>!  </a:t>
            </a:r>
          </a:p>
          <a:p>
            <a:pPr marL="0" indent="0">
              <a:buFont typeface="Arial" panose="020B0604020202020204" pitchFamily="34" charset="0"/>
              <a:buNone/>
            </a:pPr>
            <a:r>
              <a:rPr lang="en-US" dirty="0"/>
              <a:t>All our teams require commitment, dedication and perseverance. Please carefully consider the financial and time commitment that the teams expect before trying out. Depending on the skill level of the girls trying out will determine the team level.</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Cheers!</a:t>
            </a:r>
          </a:p>
          <a:p>
            <a:pPr marL="0" indent="0">
              <a:buFont typeface="Arial" panose="020B0604020202020204" pitchFamily="34" charset="0"/>
              <a:buNone/>
            </a:pPr>
            <a:r>
              <a:rPr lang="en-US" dirty="0"/>
              <a:t>Erika Toney</a:t>
            </a:r>
          </a:p>
          <a:p>
            <a:pPr marL="0" indent="0">
              <a:buFont typeface="Arial" panose="020B0604020202020204" pitchFamily="34" charset="0"/>
              <a:buNone/>
            </a:pPr>
            <a:r>
              <a:rPr lang="en-US" dirty="0"/>
              <a:t>Legacy Cheer Owner and Coach</a:t>
            </a:r>
          </a:p>
          <a:p>
            <a:pPr marL="0" indent="0">
              <a:buFont typeface="Arial" panose="020B0604020202020204" pitchFamily="34" charset="0"/>
              <a:buNone/>
            </a:pPr>
            <a:r>
              <a:rPr lang="en-US" b="1" dirty="0">
                <a:solidFill>
                  <a:srgbClr val="F20D39"/>
                </a:solidFill>
                <a:latin typeface="arial" panose="020B0604020202020204" pitchFamily="34" charset="0"/>
              </a:rPr>
              <a:t>We will not hide these truths from our children: we will tell the next generation about the glorious deeds of the Lord, about his power and his mighty wonders. Psalms 78:4</a:t>
            </a:r>
            <a:endParaRPr lang="en-US" dirty="0">
              <a:solidFill>
                <a:srgbClr val="000000"/>
              </a:solidFill>
              <a:latin typeface="syne"/>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0102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58A0-5F3A-4C8A-AC39-F80E8750437B}"/>
              </a:ext>
            </a:extLst>
          </p:cNvPr>
          <p:cNvSpPr>
            <a:spLocks noGrp="1"/>
          </p:cNvSpPr>
          <p:nvPr>
            <p:ph type="title"/>
          </p:nvPr>
        </p:nvSpPr>
        <p:spPr>
          <a:xfrm>
            <a:off x="147396" y="834278"/>
            <a:ext cx="6611748" cy="801424"/>
          </a:xfrm>
          <a:ln w="28575">
            <a:solidFill>
              <a:srgbClr val="FF0000"/>
            </a:solidFill>
          </a:ln>
        </p:spPr>
        <p:txBody>
          <a:bodyPr>
            <a:normAutofit/>
          </a:bodyPr>
          <a:lstStyle/>
          <a:p>
            <a:pPr algn="ctr"/>
            <a:r>
              <a:rPr lang="en-US" dirty="0"/>
              <a:t>Legacy Cheer Tryouts/Evaluations</a:t>
            </a:r>
          </a:p>
        </p:txBody>
      </p:sp>
      <p:sp>
        <p:nvSpPr>
          <p:cNvPr id="3" name="Content Placeholder 2">
            <a:extLst>
              <a:ext uri="{FF2B5EF4-FFF2-40B4-BE49-F238E27FC236}">
                <a16:creationId xmlns:a16="http://schemas.microsoft.com/office/drawing/2014/main" id="{6B3BEC1E-3ABE-4721-BBA3-029BA5A28B65}"/>
              </a:ext>
            </a:extLst>
          </p:cNvPr>
          <p:cNvSpPr>
            <a:spLocks noGrp="1"/>
          </p:cNvSpPr>
          <p:nvPr>
            <p:ph idx="1"/>
          </p:nvPr>
        </p:nvSpPr>
        <p:spPr>
          <a:xfrm>
            <a:off x="191262" y="1814457"/>
            <a:ext cx="6524015" cy="7201599"/>
          </a:xfrm>
          <a:ln w="28575">
            <a:solidFill>
              <a:schemeClr val="tx1"/>
            </a:solidFill>
          </a:ln>
        </p:spPr>
        <p:txBody>
          <a:bodyPr>
            <a:noAutofit/>
          </a:bodyPr>
          <a:lstStyle/>
          <a:p>
            <a:r>
              <a:rPr lang="en-US" dirty="0"/>
              <a:t>Participation in the evaluation indicates that you trust the coaches to place your athlete on a team in the best interest of your athlete, the team, and the program. </a:t>
            </a:r>
            <a:r>
              <a:rPr lang="en-US" b="1" dirty="0"/>
              <a:t>Your participation indicates that you are prepared to commit to the Legacy Cheer Program for the entire season.</a:t>
            </a:r>
          </a:p>
          <a:p>
            <a:r>
              <a:rPr lang="en-US" dirty="0"/>
              <a:t>Team placements will be determined by experience and confidence in skills. We will also consider age, maturity, work ethic, prior commitment level and teamwork. </a:t>
            </a:r>
          </a:p>
          <a:p>
            <a:r>
              <a:rPr lang="en-US" b="1" dirty="0"/>
              <a:t>If coaches determine that an athlete isn’t ready for a team, we will ask that she continue in our Skills classes.</a:t>
            </a:r>
          </a:p>
          <a:p>
            <a:r>
              <a:rPr lang="en-US" dirty="0"/>
              <a:t>Evaluation Fees- $30 before 8/1/25, and $40 after. If you can not attend the tryouts, you need to contact </a:t>
            </a:r>
            <a:r>
              <a:rPr lang="en-US" dirty="0">
                <a:hlinkClick r:id="rId2"/>
              </a:rPr>
              <a:t>Legacycheerallstar@gmail.com</a:t>
            </a:r>
            <a:r>
              <a:rPr lang="en-US" dirty="0"/>
              <a:t> to set up a private evaluation- $50 fee.</a:t>
            </a:r>
          </a:p>
          <a:p>
            <a:r>
              <a:rPr lang="en-US" dirty="0"/>
              <a:t>Half Year Team Evaluations in August</a:t>
            </a:r>
          </a:p>
          <a:p>
            <a:pPr lvl="1"/>
            <a:r>
              <a:rPr lang="en-US" dirty="0"/>
              <a:t>Thursday, August 21</a:t>
            </a:r>
          </a:p>
          <a:p>
            <a:pPr lvl="2"/>
            <a:r>
              <a:rPr lang="en-US" dirty="0"/>
              <a:t>4:30-5:30: Ages 5-8</a:t>
            </a:r>
          </a:p>
          <a:p>
            <a:pPr lvl="2"/>
            <a:r>
              <a:rPr lang="en-US" dirty="0"/>
              <a:t>5:45-7:00: Ages 9+</a:t>
            </a:r>
          </a:p>
          <a:p>
            <a:pPr lvl="1"/>
            <a:r>
              <a:rPr lang="en-US" dirty="0"/>
              <a:t>Friday, August 22</a:t>
            </a:r>
          </a:p>
          <a:p>
            <a:pPr lvl="2"/>
            <a:r>
              <a:rPr lang="en-US" dirty="0"/>
              <a:t>4:30-5:30: Ages 5-8</a:t>
            </a:r>
          </a:p>
          <a:p>
            <a:pPr lvl="2"/>
            <a:r>
              <a:rPr lang="en-US" dirty="0"/>
              <a:t>5:45-7:00: Ages 9+</a:t>
            </a:r>
          </a:p>
          <a:p>
            <a:pPr lvl="1"/>
            <a:r>
              <a:rPr lang="en-US" dirty="0"/>
              <a:t>Sunday, August 24 from 2:00-3:15</a:t>
            </a:r>
          </a:p>
          <a:p>
            <a:pPr lvl="2"/>
            <a:r>
              <a:rPr lang="en-US" dirty="0"/>
              <a:t>Potential call backs for SOME athletes to demonstrate stunting experience.</a:t>
            </a:r>
          </a:p>
          <a:p>
            <a:pPr marL="685800" lvl="2" indent="0">
              <a:buNone/>
            </a:pPr>
            <a:endParaRPr lang="en-US" dirty="0"/>
          </a:p>
          <a:p>
            <a:pPr marL="0" indent="0">
              <a:buNone/>
            </a:pPr>
            <a:endParaRPr lang="en-US" dirty="0"/>
          </a:p>
          <a:p>
            <a:pPr marL="342900" lvl="1" indent="0">
              <a:buNone/>
            </a:pPr>
            <a:endParaRPr lang="en-US" dirty="0"/>
          </a:p>
          <a:p>
            <a:pPr marL="0" indent="0">
              <a:buNone/>
            </a:pPr>
            <a:endParaRPr lang="en-US" dirty="0"/>
          </a:p>
          <a:p>
            <a:pPr marL="0" indent="0">
              <a:buNone/>
            </a:pPr>
            <a:r>
              <a:rPr lang="en-US" dirty="0"/>
              <a:t>  </a:t>
            </a:r>
          </a:p>
          <a:p>
            <a:endParaRPr lang="en-US" sz="1600" dirty="0"/>
          </a:p>
          <a:p>
            <a:endParaRPr lang="en-US" sz="1600" dirty="0"/>
          </a:p>
          <a:p>
            <a:pPr marL="0" indent="0">
              <a:buNone/>
            </a:pPr>
            <a:endParaRPr lang="en-US" sz="1600" dirty="0"/>
          </a:p>
          <a:p>
            <a:endParaRPr lang="en-US" sz="1600" b="1" dirty="0"/>
          </a:p>
        </p:txBody>
      </p:sp>
      <p:pic>
        <p:nvPicPr>
          <p:cNvPr id="6" name="Picture 5" descr="Logo, company name&#10;&#10;Description automatically generated">
            <a:extLst>
              <a:ext uri="{FF2B5EF4-FFF2-40B4-BE49-F238E27FC236}">
                <a16:creationId xmlns:a16="http://schemas.microsoft.com/office/drawing/2014/main" id="{DA0AC3E1-6EC6-511A-4B8A-303596E97E67}"/>
              </a:ext>
            </a:extLst>
          </p:cNvPr>
          <p:cNvPicPr>
            <a:picLocks noChangeAspect="1"/>
          </p:cNvPicPr>
          <p:nvPr/>
        </p:nvPicPr>
        <p:blipFill rotWithShape="1">
          <a:blip r:embed="rId3">
            <a:extLst>
              <a:ext uri="{28A0092B-C50C-407E-A947-70E740481C1C}">
                <a14:useLocalDpi xmlns:a14="http://schemas.microsoft.com/office/drawing/2010/main" val="0"/>
              </a:ext>
            </a:extLst>
          </a:blip>
          <a:srcRect l="14442" t="14166"/>
          <a:stretch/>
        </p:blipFill>
        <p:spPr>
          <a:xfrm>
            <a:off x="5006715" y="0"/>
            <a:ext cx="1851285" cy="1267182"/>
          </a:xfrm>
          <a:prstGeom prst="rect">
            <a:avLst/>
          </a:prstGeom>
        </p:spPr>
      </p:pic>
    </p:spTree>
    <p:extLst>
      <p:ext uri="{BB962C8B-B14F-4D97-AF65-F5344CB8AC3E}">
        <p14:creationId xmlns:p14="http://schemas.microsoft.com/office/powerpoint/2010/main" val="194329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58A0-5F3A-4C8A-AC39-F80E8750437B}"/>
              </a:ext>
            </a:extLst>
          </p:cNvPr>
          <p:cNvSpPr>
            <a:spLocks noGrp="1"/>
          </p:cNvSpPr>
          <p:nvPr>
            <p:ph type="title"/>
          </p:nvPr>
        </p:nvSpPr>
        <p:spPr>
          <a:xfrm>
            <a:off x="147396" y="834278"/>
            <a:ext cx="6611748" cy="801424"/>
          </a:xfrm>
          <a:ln w="28575">
            <a:solidFill>
              <a:srgbClr val="FF0000"/>
            </a:solidFill>
          </a:ln>
        </p:spPr>
        <p:txBody>
          <a:bodyPr>
            <a:normAutofit/>
          </a:bodyPr>
          <a:lstStyle/>
          <a:p>
            <a:pPr algn="ctr"/>
            <a:r>
              <a:rPr lang="en-US" dirty="0"/>
              <a:t>Legacy Cheer Programs</a:t>
            </a:r>
          </a:p>
        </p:txBody>
      </p:sp>
      <p:sp>
        <p:nvSpPr>
          <p:cNvPr id="3" name="Content Placeholder 2">
            <a:extLst>
              <a:ext uri="{FF2B5EF4-FFF2-40B4-BE49-F238E27FC236}">
                <a16:creationId xmlns:a16="http://schemas.microsoft.com/office/drawing/2014/main" id="{6B3BEC1E-3ABE-4721-BBA3-029BA5A28B65}"/>
              </a:ext>
            </a:extLst>
          </p:cNvPr>
          <p:cNvSpPr>
            <a:spLocks noGrp="1"/>
          </p:cNvSpPr>
          <p:nvPr>
            <p:ph idx="1"/>
          </p:nvPr>
        </p:nvSpPr>
        <p:spPr>
          <a:xfrm>
            <a:off x="191262" y="1814457"/>
            <a:ext cx="6524015" cy="7201599"/>
          </a:xfrm>
          <a:ln w="28575">
            <a:solidFill>
              <a:schemeClr val="tx1"/>
            </a:solidFill>
          </a:ln>
        </p:spPr>
        <p:txBody>
          <a:bodyPr>
            <a:noAutofit/>
          </a:bodyPr>
          <a:lstStyle/>
          <a:p>
            <a:pPr marL="0" indent="0">
              <a:buNone/>
            </a:pPr>
            <a:r>
              <a:rPr lang="en-US" sz="2500" dirty="0"/>
              <a:t>Programs:</a:t>
            </a:r>
          </a:p>
          <a:p>
            <a:r>
              <a:rPr lang="en-US" sz="2800" dirty="0">
                <a:effectLst/>
              </a:rPr>
              <a:t>Half Year </a:t>
            </a:r>
            <a:r>
              <a:rPr lang="en-US" sz="2800" b="1" dirty="0"/>
              <a:t>Novice </a:t>
            </a:r>
            <a:r>
              <a:rPr lang="en-US" sz="2800" dirty="0">
                <a:effectLst/>
              </a:rPr>
              <a:t>Teams: Evaluations in August. Season runs September – February (6 months), practice twice per week. 3 Competitions (all local) + Showcase, purchase uniform.</a:t>
            </a:r>
          </a:p>
          <a:p>
            <a:r>
              <a:rPr lang="en-US" sz="2800" dirty="0"/>
              <a:t>Half Year </a:t>
            </a:r>
            <a:r>
              <a:rPr lang="en-US" sz="2800" b="1" dirty="0"/>
              <a:t>Show Teams: </a:t>
            </a:r>
            <a:r>
              <a:rPr lang="en-US" sz="2800" dirty="0"/>
              <a:t>Beginner Teams:  </a:t>
            </a:r>
            <a:r>
              <a:rPr lang="en-US" sz="2800" dirty="0">
                <a:effectLst/>
              </a:rPr>
              <a:t>Evaluations in August.  Season runs September – February (6 months), practice once per week. 2 </a:t>
            </a:r>
            <a:r>
              <a:rPr lang="en-US" sz="2800" dirty="0"/>
              <a:t>Performances</a:t>
            </a:r>
            <a:r>
              <a:rPr lang="en-US" sz="2800" dirty="0">
                <a:effectLst/>
              </a:rPr>
              <a:t>+ showcase (all local)</a:t>
            </a:r>
            <a:r>
              <a:rPr lang="en-US" sz="2800" dirty="0"/>
              <a:t>, purchases practice wear as uniform. </a:t>
            </a:r>
          </a:p>
          <a:p>
            <a:pPr marL="0" indent="0">
              <a:buNone/>
            </a:pPr>
            <a:endParaRPr lang="en-US" sz="1600" dirty="0"/>
          </a:p>
          <a:p>
            <a:endParaRPr lang="en-US" sz="1600" dirty="0"/>
          </a:p>
          <a:p>
            <a:pPr marL="0" indent="0">
              <a:buNone/>
            </a:pPr>
            <a:endParaRPr lang="en-US" sz="1600" dirty="0"/>
          </a:p>
          <a:p>
            <a:endParaRPr lang="en-US" sz="1600" b="1" dirty="0"/>
          </a:p>
        </p:txBody>
      </p:sp>
      <p:pic>
        <p:nvPicPr>
          <p:cNvPr id="6" name="Picture 5" descr="Logo, company name&#10;&#10;Description automatically generated">
            <a:extLst>
              <a:ext uri="{FF2B5EF4-FFF2-40B4-BE49-F238E27FC236}">
                <a16:creationId xmlns:a16="http://schemas.microsoft.com/office/drawing/2014/main" id="{DA0AC3E1-6EC6-511A-4B8A-303596E97E67}"/>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5006715" y="0"/>
            <a:ext cx="1851285" cy="1267182"/>
          </a:xfrm>
          <a:prstGeom prst="rect">
            <a:avLst/>
          </a:prstGeom>
        </p:spPr>
      </p:pic>
    </p:spTree>
    <p:extLst>
      <p:ext uri="{BB962C8B-B14F-4D97-AF65-F5344CB8AC3E}">
        <p14:creationId xmlns:p14="http://schemas.microsoft.com/office/powerpoint/2010/main" val="155160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2D1B-E56E-438C-98C7-867816E63006}"/>
              </a:ext>
            </a:extLst>
          </p:cNvPr>
          <p:cNvSpPr>
            <a:spLocks noGrp="1"/>
          </p:cNvSpPr>
          <p:nvPr>
            <p:ph type="title"/>
          </p:nvPr>
        </p:nvSpPr>
        <p:spPr>
          <a:xfrm>
            <a:off x="471487" y="911683"/>
            <a:ext cx="5915025" cy="961030"/>
          </a:xfrm>
          <a:ln>
            <a:solidFill>
              <a:srgbClr val="FF0000"/>
            </a:solidFill>
          </a:ln>
        </p:spPr>
        <p:txBody>
          <a:bodyPr/>
          <a:lstStyle/>
          <a:p>
            <a:r>
              <a:rPr kumimoji="0" lang="en-US" sz="3300" b="0" i="0" u="none" strike="noStrike" kern="1200" cap="none" spc="0" normalizeH="0" baseline="0" noProof="0" dirty="0">
                <a:ln>
                  <a:noFill/>
                </a:ln>
                <a:solidFill>
                  <a:prstClr val="black"/>
                </a:solidFill>
                <a:effectLst/>
                <a:uLnTx/>
                <a:uFillTx/>
                <a:latin typeface="Calibri" panose="020F0502020204030204"/>
                <a:ea typeface="+mj-ea"/>
                <a:cs typeface="+mj-cs"/>
              </a:rPr>
              <a:t>Legacy Novice</a:t>
            </a:r>
            <a:r>
              <a:rPr lang="en-US" dirty="0">
                <a:solidFill>
                  <a:prstClr val="black"/>
                </a:solidFill>
                <a:latin typeface="Calibri" panose="020F0502020204030204"/>
              </a:rPr>
              <a:t> Teams</a:t>
            </a:r>
            <a:br>
              <a:rPr kumimoji="0" lang="en-US" sz="33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t>*subject to changes based on registration numbers </a:t>
            </a:r>
            <a:endParaRPr lang="en-US" dirty="0">
              <a:latin typeface="+mn-lt"/>
            </a:endParaRPr>
          </a:p>
        </p:txBody>
      </p:sp>
      <p:sp>
        <p:nvSpPr>
          <p:cNvPr id="3" name="Content Placeholder 2">
            <a:extLst>
              <a:ext uri="{FF2B5EF4-FFF2-40B4-BE49-F238E27FC236}">
                <a16:creationId xmlns:a16="http://schemas.microsoft.com/office/drawing/2014/main" id="{E950F367-3FB2-48D2-BF10-E28283BF3744}"/>
              </a:ext>
            </a:extLst>
          </p:cNvPr>
          <p:cNvSpPr>
            <a:spLocks noGrp="1"/>
          </p:cNvSpPr>
          <p:nvPr>
            <p:ph idx="1"/>
          </p:nvPr>
        </p:nvSpPr>
        <p:spPr>
          <a:xfrm>
            <a:off x="471487" y="1841040"/>
            <a:ext cx="5915025" cy="7191747"/>
          </a:xfrm>
        </p:spPr>
        <p:txBody>
          <a:bodyPr>
            <a:normAutofit/>
          </a:bodyPr>
          <a:lstStyle/>
          <a:p>
            <a:pPr marL="0" indent="0">
              <a:buNone/>
            </a:pPr>
            <a:r>
              <a:rPr lang="en-US" dirty="0"/>
              <a:t>Half Year Novice Teams</a:t>
            </a:r>
          </a:p>
          <a:p>
            <a:pPr lvl="1"/>
            <a:r>
              <a:rPr lang="en-US" sz="1600" dirty="0"/>
              <a:t>Practice twice a week for 1.5 hours each.</a:t>
            </a:r>
          </a:p>
          <a:p>
            <a:pPr lvl="1"/>
            <a:r>
              <a:rPr lang="en-US" sz="1600" b="1" dirty="0"/>
              <a:t>Choreography weekend</a:t>
            </a:r>
          </a:p>
          <a:p>
            <a:pPr lvl="1"/>
            <a:r>
              <a:rPr lang="en-US" sz="1600" dirty="0"/>
              <a:t>T-shirt provided</a:t>
            </a:r>
          </a:p>
          <a:p>
            <a:pPr lvl="1"/>
            <a:r>
              <a:rPr lang="en-US" sz="1600" dirty="0"/>
              <a:t>Practice wear required- new, approximately $120</a:t>
            </a:r>
          </a:p>
          <a:p>
            <a:pPr lvl="1"/>
            <a:r>
              <a:rPr lang="en-US" sz="1600" dirty="0"/>
              <a:t>Uniform required- new ($240) or resale ($120)</a:t>
            </a:r>
          </a:p>
          <a:p>
            <a:pPr lvl="1"/>
            <a:r>
              <a:rPr lang="en-US" sz="1600" dirty="0"/>
              <a:t>Will perform at Legacy Cheer Showcase on February 8</a:t>
            </a:r>
          </a:p>
          <a:p>
            <a:pPr lvl="1"/>
            <a:r>
              <a:rPr lang="en-US" sz="1600" dirty="0"/>
              <a:t>Will compete at 3 local competitions team on January 17, January 24 and February 21. Competition fees included.</a:t>
            </a:r>
            <a:endParaRPr lang="en-US" sz="1600" dirty="0">
              <a:solidFill>
                <a:srgbClr val="FF0000"/>
              </a:solidFill>
            </a:endParaRPr>
          </a:p>
          <a:p>
            <a:pPr algn="l" fontAlgn="base"/>
            <a:r>
              <a:rPr lang="en-US" sz="1600" b="0" i="0" dirty="0">
                <a:solidFill>
                  <a:srgbClr val="000000"/>
                </a:solidFill>
                <a:effectLst/>
              </a:rPr>
              <a:t>The </a:t>
            </a:r>
            <a:r>
              <a:rPr lang="en-US" sz="1600" dirty="0">
                <a:solidFill>
                  <a:srgbClr val="000000"/>
                </a:solidFill>
              </a:rPr>
              <a:t>Half</a:t>
            </a:r>
            <a:r>
              <a:rPr lang="en-US" sz="1600" b="0" i="0" dirty="0">
                <a:solidFill>
                  <a:srgbClr val="000000"/>
                </a:solidFill>
                <a:effectLst/>
              </a:rPr>
              <a:t> Year Teams will have an annual fee split into six monthly payments. The first payment is due in </a:t>
            </a:r>
            <a:r>
              <a:rPr lang="en-US" sz="1600" dirty="0">
                <a:solidFill>
                  <a:srgbClr val="000000"/>
                </a:solidFill>
              </a:rPr>
              <a:t>August</a:t>
            </a:r>
            <a:r>
              <a:rPr lang="en-US" sz="1600" b="0" i="0" dirty="0">
                <a:solidFill>
                  <a:srgbClr val="000000"/>
                </a:solidFill>
                <a:effectLst/>
              </a:rPr>
              <a:t> at the time of team announcement.  The remaining </a:t>
            </a:r>
            <a:r>
              <a:rPr lang="en-US" sz="1600" dirty="0">
                <a:solidFill>
                  <a:srgbClr val="000000"/>
                </a:solidFill>
              </a:rPr>
              <a:t>5</a:t>
            </a:r>
            <a:r>
              <a:rPr lang="en-US" sz="1600" b="0" i="0" dirty="0">
                <a:solidFill>
                  <a:srgbClr val="000000"/>
                </a:solidFill>
                <a:effectLst/>
              </a:rPr>
              <a:t> payments are due on the 5th of each month October 2025 through </a:t>
            </a:r>
            <a:r>
              <a:rPr lang="en-US" sz="1600" dirty="0">
                <a:solidFill>
                  <a:srgbClr val="000000"/>
                </a:solidFill>
              </a:rPr>
              <a:t>February</a:t>
            </a:r>
            <a:r>
              <a:rPr lang="en-US" sz="1600" b="0" i="0" dirty="0">
                <a:solidFill>
                  <a:srgbClr val="000000"/>
                </a:solidFill>
                <a:effectLst/>
              </a:rPr>
              <a:t> 2026 and will be auto drafted. </a:t>
            </a:r>
            <a:r>
              <a:rPr lang="en-US" sz="1600" dirty="0">
                <a:solidFill>
                  <a:srgbClr val="000000"/>
                </a:solidFill>
              </a:rPr>
              <a:t>M</a:t>
            </a:r>
            <a:r>
              <a:rPr lang="en-US" sz="1600" b="0" i="0" dirty="0">
                <a:solidFill>
                  <a:srgbClr val="000000"/>
                </a:solidFill>
                <a:effectLst/>
              </a:rPr>
              <a:t>onthly fee = </a:t>
            </a:r>
            <a:r>
              <a:rPr lang="en-US" sz="1600" b="1" i="0" dirty="0">
                <a:solidFill>
                  <a:srgbClr val="FF0000"/>
                </a:solidFill>
                <a:effectLst/>
              </a:rPr>
              <a:t>$</a:t>
            </a:r>
            <a:r>
              <a:rPr lang="en-US" sz="1600" b="1" dirty="0">
                <a:solidFill>
                  <a:srgbClr val="FF0000"/>
                </a:solidFill>
              </a:rPr>
              <a:t>230</a:t>
            </a:r>
            <a:endParaRPr lang="en-US" b="1" dirty="0">
              <a:solidFill>
                <a:srgbClr val="FF0000"/>
              </a:solidFill>
            </a:endParaRPr>
          </a:p>
          <a:p>
            <a:pPr marL="342900" lvl="1" indent="0">
              <a:buNone/>
            </a:pPr>
            <a:endParaRPr lang="en-US" dirty="0"/>
          </a:p>
          <a:p>
            <a:pPr lvl="1"/>
            <a:endParaRPr lang="en-US" dirty="0"/>
          </a:p>
          <a:p>
            <a:pPr marL="342900" lvl="1" indent="0">
              <a:buNone/>
            </a:pPr>
            <a:endParaRPr lang="en-US" dirty="0"/>
          </a:p>
        </p:txBody>
      </p:sp>
      <p:pic>
        <p:nvPicPr>
          <p:cNvPr id="5" name="Picture 4" descr="Logo, company name&#10;&#10;Description automatically generated">
            <a:extLst>
              <a:ext uri="{FF2B5EF4-FFF2-40B4-BE49-F238E27FC236}">
                <a16:creationId xmlns:a16="http://schemas.microsoft.com/office/drawing/2014/main" id="{7F15EC3E-EB30-A5DD-9DBC-8627DAE0EF3E}"/>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4444584" y="0"/>
            <a:ext cx="2353455" cy="1610911"/>
          </a:xfrm>
          <a:prstGeom prst="rect">
            <a:avLst/>
          </a:prstGeom>
        </p:spPr>
      </p:pic>
      <p:graphicFrame>
        <p:nvGraphicFramePr>
          <p:cNvPr id="4" name="Object 3">
            <a:extLst>
              <a:ext uri="{FF2B5EF4-FFF2-40B4-BE49-F238E27FC236}">
                <a16:creationId xmlns:a16="http://schemas.microsoft.com/office/drawing/2014/main" id="{A5124F73-F9EE-856B-68B5-D814641B6E77}"/>
              </a:ext>
            </a:extLst>
          </p:cNvPr>
          <p:cNvGraphicFramePr>
            <a:graphicFrameLocks noChangeAspect="1"/>
          </p:cNvGraphicFramePr>
          <p:nvPr>
            <p:extLst>
              <p:ext uri="{D42A27DB-BD31-4B8C-83A1-F6EECF244321}">
                <p14:modId xmlns:p14="http://schemas.microsoft.com/office/powerpoint/2010/main" val="4153909311"/>
              </p:ext>
            </p:extLst>
          </p:nvPr>
        </p:nvGraphicFramePr>
        <p:xfrm>
          <a:off x="257175" y="6057900"/>
          <a:ext cx="6343650" cy="2813050"/>
        </p:xfrm>
        <a:graphic>
          <a:graphicData uri="http://schemas.openxmlformats.org/presentationml/2006/ole">
            <mc:AlternateContent xmlns:mc="http://schemas.openxmlformats.org/markup-compatibility/2006">
              <mc:Choice xmlns:v="urn:schemas-microsoft-com:vml" Requires="v">
                <p:oleObj name="Worksheet" r:id="rId3" imgW="7604831" imgH="3368197" progId="Excel.Sheet.12">
                  <p:embed/>
                </p:oleObj>
              </mc:Choice>
              <mc:Fallback>
                <p:oleObj name="Worksheet" r:id="rId3" imgW="7604831" imgH="3368197" progId="Excel.Sheet.12">
                  <p:embed/>
                  <p:pic>
                    <p:nvPicPr>
                      <p:cNvPr id="4" name="Object 3">
                        <a:extLst>
                          <a:ext uri="{FF2B5EF4-FFF2-40B4-BE49-F238E27FC236}">
                            <a16:creationId xmlns:a16="http://schemas.microsoft.com/office/drawing/2014/main" id="{A5124F73-F9EE-856B-68B5-D814641B6E77}"/>
                          </a:ext>
                        </a:extLst>
                      </p:cNvPr>
                      <p:cNvPicPr/>
                      <p:nvPr/>
                    </p:nvPicPr>
                    <p:blipFill>
                      <a:blip r:embed="rId4"/>
                      <a:stretch>
                        <a:fillRect/>
                      </a:stretch>
                    </p:blipFill>
                    <p:spPr>
                      <a:xfrm>
                        <a:off x="257175" y="6057900"/>
                        <a:ext cx="6343650" cy="2813050"/>
                      </a:xfrm>
                      <a:prstGeom prst="rect">
                        <a:avLst/>
                      </a:prstGeom>
                    </p:spPr>
                  </p:pic>
                </p:oleObj>
              </mc:Fallback>
            </mc:AlternateContent>
          </a:graphicData>
        </a:graphic>
      </p:graphicFrame>
    </p:spTree>
    <p:extLst>
      <p:ext uri="{BB962C8B-B14F-4D97-AF65-F5344CB8AC3E}">
        <p14:creationId xmlns:p14="http://schemas.microsoft.com/office/powerpoint/2010/main" val="163934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01563-2DAB-F635-F61B-61F9E3B5C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E3529-8900-4A2F-4DE9-E97EF68AB92E}"/>
              </a:ext>
            </a:extLst>
          </p:cNvPr>
          <p:cNvSpPr>
            <a:spLocks noGrp="1"/>
          </p:cNvSpPr>
          <p:nvPr>
            <p:ph type="title"/>
          </p:nvPr>
        </p:nvSpPr>
        <p:spPr>
          <a:xfrm>
            <a:off x="471487" y="911683"/>
            <a:ext cx="5915025" cy="961030"/>
          </a:xfrm>
          <a:ln>
            <a:solidFill>
              <a:srgbClr val="FF0000"/>
            </a:solidFill>
          </a:ln>
        </p:spPr>
        <p:txBody>
          <a:bodyPr/>
          <a:lstStyle/>
          <a:p>
            <a:r>
              <a:rPr lang="en-US" dirty="0">
                <a:solidFill>
                  <a:prstClr val="black"/>
                </a:solidFill>
                <a:latin typeface="Calibri" panose="020F0502020204030204"/>
              </a:rPr>
              <a:t>Show Teams</a:t>
            </a:r>
            <a:br>
              <a:rPr kumimoji="0" lang="en-US" sz="33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t>*subject to changes based on registration numbers </a:t>
            </a:r>
            <a:endParaRPr lang="en-US" dirty="0">
              <a:latin typeface="+mn-lt"/>
            </a:endParaRPr>
          </a:p>
        </p:txBody>
      </p:sp>
      <p:sp>
        <p:nvSpPr>
          <p:cNvPr id="3" name="Content Placeholder 2">
            <a:extLst>
              <a:ext uri="{FF2B5EF4-FFF2-40B4-BE49-F238E27FC236}">
                <a16:creationId xmlns:a16="http://schemas.microsoft.com/office/drawing/2014/main" id="{031A7F1E-5297-71FF-DDC1-6D4AC6CB475C}"/>
              </a:ext>
            </a:extLst>
          </p:cNvPr>
          <p:cNvSpPr>
            <a:spLocks noGrp="1"/>
          </p:cNvSpPr>
          <p:nvPr>
            <p:ph idx="1"/>
          </p:nvPr>
        </p:nvSpPr>
        <p:spPr>
          <a:xfrm>
            <a:off x="471487" y="1841040"/>
            <a:ext cx="5915025" cy="7191747"/>
          </a:xfrm>
        </p:spPr>
        <p:txBody>
          <a:bodyPr>
            <a:normAutofit/>
          </a:bodyPr>
          <a:lstStyle/>
          <a:p>
            <a:pPr marL="0" indent="0">
              <a:buNone/>
            </a:pPr>
            <a:r>
              <a:rPr lang="en-US" dirty="0"/>
              <a:t>Half Year Teams- Show</a:t>
            </a:r>
          </a:p>
          <a:p>
            <a:pPr lvl="1"/>
            <a:r>
              <a:rPr lang="en-US" sz="1600" dirty="0"/>
              <a:t>Practice once a week. 1-1.5 hours depending on age.</a:t>
            </a:r>
            <a:endParaRPr lang="en-US" sz="1600" b="1" dirty="0"/>
          </a:p>
          <a:p>
            <a:pPr lvl="1"/>
            <a:r>
              <a:rPr lang="en-US" sz="1600" dirty="0"/>
              <a:t>T-shirt provided</a:t>
            </a:r>
          </a:p>
          <a:p>
            <a:pPr lvl="1"/>
            <a:r>
              <a:rPr lang="en-US" sz="1600" dirty="0"/>
              <a:t>Uniform- Practice wear tank and skirt- $120</a:t>
            </a:r>
          </a:p>
          <a:p>
            <a:pPr lvl="1"/>
            <a:r>
              <a:rPr lang="en-US" sz="1600" dirty="0"/>
              <a:t>Will perform at Legacy Cheer Showcase on February 8</a:t>
            </a:r>
          </a:p>
          <a:p>
            <a:pPr lvl="1"/>
            <a:r>
              <a:rPr lang="en-US" sz="1600" dirty="0"/>
              <a:t>Will perform at two local competitions on January 24 and February 21.</a:t>
            </a:r>
            <a:endParaRPr lang="en-US" sz="1600" dirty="0">
              <a:solidFill>
                <a:srgbClr val="FF0000"/>
              </a:solidFill>
            </a:endParaRPr>
          </a:p>
          <a:p>
            <a:pPr algn="l" fontAlgn="base"/>
            <a:r>
              <a:rPr lang="en-US" sz="1600" b="0" i="0" dirty="0">
                <a:solidFill>
                  <a:srgbClr val="000000"/>
                </a:solidFill>
                <a:effectLst/>
              </a:rPr>
              <a:t>The </a:t>
            </a:r>
            <a:r>
              <a:rPr lang="en-US" sz="1600" dirty="0">
                <a:solidFill>
                  <a:srgbClr val="000000"/>
                </a:solidFill>
              </a:rPr>
              <a:t>Half</a:t>
            </a:r>
            <a:r>
              <a:rPr lang="en-US" sz="1600" b="0" i="0" dirty="0">
                <a:solidFill>
                  <a:srgbClr val="000000"/>
                </a:solidFill>
                <a:effectLst/>
              </a:rPr>
              <a:t> Year Teams will have a fee split into </a:t>
            </a:r>
            <a:r>
              <a:rPr lang="en-US" sz="1600" dirty="0">
                <a:solidFill>
                  <a:srgbClr val="000000"/>
                </a:solidFill>
              </a:rPr>
              <a:t>six</a:t>
            </a:r>
            <a:r>
              <a:rPr lang="en-US" sz="1600" b="0" i="0" dirty="0">
                <a:solidFill>
                  <a:srgbClr val="000000"/>
                </a:solidFill>
                <a:effectLst/>
              </a:rPr>
              <a:t> monthly payments. The first payment is due in </a:t>
            </a:r>
            <a:r>
              <a:rPr lang="en-US" sz="1600" dirty="0">
                <a:solidFill>
                  <a:srgbClr val="000000"/>
                </a:solidFill>
              </a:rPr>
              <a:t>August</a:t>
            </a:r>
            <a:r>
              <a:rPr lang="en-US" sz="1600" b="0" i="0" dirty="0">
                <a:solidFill>
                  <a:srgbClr val="000000"/>
                </a:solidFill>
                <a:effectLst/>
              </a:rPr>
              <a:t> at the time of team announcement.  The remaining </a:t>
            </a:r>
            <a:r>
              <a:rPr lang="en-US" sz="1600" dirty="0">
                <a:solidFill>
                  <a:srgbClr val="000000"/>
                </a:solidFill>
              </a:rPr>
              <a:t>5</a:t>
            </a:r>
            <a:r>
              <a:rPr lang="en-US" sz="1600" b="0" i="0" dirty="0">
                <a:solidFill>
                  <a:srgbClr val="000000"/>
                </a:solidFill>
                <a:effectLst/>
              </a:rPr>
              <a:t> payments are due on the 5th of each month </a:t>
            </a:r>
            <a:r>
              <a:rPr lang="en-US" sz="1600" dirty="0">
                <a:solidFill>
                  <a:srgbClr val="000000"/>
                </a:solidFill>
              </a:rPr>
              <a:t>October </a:t>
            </a:r>
            <a:r>
              <a:rPr lang="en-US" sz="1600" b="0" i="0" dirty="0">
                <a:solidFill>
                  <a:srgbClr val="000000"/>
                </a:solidFill>
                <a:effectLst/>
              </a:rPr>
              <a:t>2025 through </a:t>
            </a:r>
            <a:r>
              <a:rPr lang="en-US" sz="1600" dirty="0">
                <a:solidFill>
                  <a:srgbClr val="000000"/>
                </a:solidFill>
              </a:rPr>
              <a:t>February</a:t>
            </a:r>
            <a:r>
              <a:rPr lang="en-US" sz="1600" b="0" i="0" dirty="0">
                <a:solidFill>
                  <a:srgbClr val="000000"/>
                </a:solidFill>
                <a:effectLst/>
              </a:rPr>
              <a:t> 2026 and will be auto drafted. </a:t>
            </a:r>
            <a:r>
              <a:rPr lang="en-US" sz="1600" dirty="0">
                <a:solidFill>
                  <a:srgbClr val="000000"/>
                </a:solidFill>
              </a:rPr>
              <a:t>M</a:t>
            </a:r>
            <a:r>
              <a:rPr lang="en-US" sz="1600" b="0" i="0" dirty="0">
                <a:solidFill>
                  <a:srgbClr val="000000"/>
                </a:solidFill>
                <a:effectLst/>
              </a:rPr>
              <a:t>onthly fee = </a:t>
            </a:r>
            <a:r>
              <a:rPr lang="en-US" sz="1600" b="1" i="0" dirty="0">
                <a:solidFill>
                  <a:srgbClr val="FF0000"/>
                </a:solidFill>
                <a:effectLst/>
              </a:rPr>
              <a:t>$180</a:t>
            </a:r>
            <a:endParaRPr lang="en-US" dirty="0">
              <a:solidFill>
                <a:srgbClr val="FF0000"/>
              </a:solidFill>
            </a:endParaRPr>
          </a:p>
          <a:p>
            <a:pPr lvl="1"/>
            <a:endParaRPr lang="en-US" dirty="0"/>
          </a:p>
          <a:p>
            <a:pPr marL="342900" lvl="1" indent="0">
              <a:buNone/>
            </a:pPr>
            <a:endParaRPr lang="en-US" dirty="0"/>
          </a:p>
        </p:txBody>
      </p:sp>
      <p:pic>
        <p:nvPicPr>
          <p:cNvPr id="5" name="Picture 4" descr="Logo, company name&#10;&#10;Description automatically generated">
            <a:extLst>
              <a:ext uri="{FF2B5EF4-FFF2-40B4-BE49-F238E27FC236}">
                <a16:creationId xmlns:a16="http://schemas.microsoft.com/office/drawing/2014/main" id="{51CA711A-3D52-BE18-C892-ADFF563773E3}"/>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4444584" y="0"/>
            <a:ext cx="2353455" cy="1610911"/>
          </a:xfrm>
          <a:prstGeom prst="rect">
            <a:avLst/>
          </a:prstGeom>
        </p:spPr>
      </p:pic>
      <p:graphicFrame>
        <p:nvGraphicFramePr>
          <p:cNvPr id="4" name="Object 3">
            <a:extLst>
              <a:ext uri="{FF2B5EF4-FFF2-40B4-BE49-F238E27FC236}">
                <a16:creationId xmlns:a16="http://schemas.microsoft.com/office/drawing/2014/main" id="{0B2E918D-8958-D2FE-93FE-872AC8B0EAAE}"/>
              </a:ext>
            </a:extLst>
          </p:cNvPr>
          <p:cNvGraphicFramePr>
            <a:graphicFrameLocks noChangeAspect="1"/>
          </p:cNvGraphicFramePr>
          <p:nvPr>
            <p:extLst>
              <p:ext uri="{D42A27DB-BD31-4B8C-83A1-F6EECF244321}">
                <p14:modId xmlns:p14="http://schemas.microsoft.com/office/powerpoint/2010/main" val="2461088335"/>
              </p:ext>
            </p:extLst>
          </p:nvPr>
        </p:nvGraphicFramePr>
        <p:xfrm>
          <a:off x="257175" y="6138863"/>
          <a:ext cx="6343650" cy="2470150"/>
        </p:xfrm>
        <a:graphic>
          <a:graphicData uri="http://schemas.openxmlformats.org/presentationml/2006/ole">
            <mc:AlternateContent xmlns:mc="http://schemas.openxmlformats.org/markup-compatibility/2006">
              <mc:Choice xmlns:v="urn:schemas-microsoft-com:vml" Requires="v">
                <p:oleObj name="Worksheet" r:id="rId3" imgW="7604831" imgH="2956717" progId="Excel.Sheet.12">
                  <p:embed/>
                </p:oleObj>
              </mc:Choice>
              <mc:Fallback>
                <p:oleObj name="Worksheet" r:id="rId3" imgW="7604831" imgH="2956717" progId="Excel.Sheet.12">
                  <p:embed/>
                  <p:pic>
                    <p:nvPicPr>
                      <p:cNvPr id="4" name="Object 3">
                        <a:extLst>
                          <a:ext uri="{FF2B5EF4-FFF2-40B4-BE49-F238E27FC236}">
                            <a16:creationId xmlns:a16="http://schemas.microsoft.com/office/drawing/2014/main" id="{0B2E918D-8958-D2FE-93FE-872AC8B0EAAE}"/>
                          </a:ext>
                        </a:extLst>
                      </p:cNvPr>
                      <p:cNvPicPr/>
                      <p:nvPr/>
                    </p:nvPicPr>
                    <p:blipFill>
                      <a:blip r:embed="rId4"/>
                      <a:stretch>
                        <a:fillRect/>
                      </a:stretch>
                    </p:blipFill>
                    <p:spPr>
                      <a:xfrm>
                        <a:off x="257175" y="6138863"/>
                        <a:ext cx="6343650" cy="2470150"/>
                      </a:xfrm>
                      <a:prstGeom prst="rect">
                        <a:avLst/>
                      </a:prstGeom>
                    </p:spPr>
                  </p:pic>
                </p:oleObj>
              </mc:Fallback>
            </mc:AlternateContent>
          </a:graphicData>
        </a:graphic>
      </p:graphicFrame>
    </p:spTree>
    <p:extLst>
      <p:ext uri="{BB962C8B-B14F-4D97-AF65-F5344CB8AC3E}">
        <p14:creationId xmlns:p14="http://schemas.microsoft.com/office/powerpoint/2010/main" val="279746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58A0-5F3A-4C8A-AC39-F80E8750437B}"/>
              </a:ext>
            </a:extLst>
          </p:cNvPr>
          <p:cNvSpPr>
            <a:spLocks noGrp="1"/>
          </p:cNvSpPr>
          <p:nvPr>
            <p:ph type="title"/>
          </p:nvPr>
        </p:nvSpPr>
        <p:spPr>
          <a:xfrm>
            <a:off x="322863" y="948172"/>
            <a:ext cx="6348548" cy="653143"/>
          </a:xfrm>
          <a:solidFill>
            <a:schemeClr val="bg1"/>
          </a:solidFill>
          <a:ln w="28575">
            <a:solidFill>
              <a:srgbClr val="FF0000"/>
            </a:solidFill>
          </a:ln>
        </p:spPr>
        <p:txBody>
          <a:bodyPr>
            <a:normAutofit/>
          </a:bodyPr>
          <a:lstStyle/>
          <a:p>
            <a:pPr algn="ctr"/>
            <a:r>
              <a:rPr lang="en-US" dirty="0"/>
              <a:t>LC Half Year Team Criteria</a:t>
            </a:r>
          </a:p>
        </p:txBody>
      </p:sp>
      <p:sp>
        <p:nvSpPr>
          <p:cNvPr id="3" name="Content Placeholder 2">
            <a:extLst>
              <a:ext uri="{FF2B5EF4-FFF2-40B4-BE49-F238E27FC236}">
                <a16:creationId xmlns:a16="http://schemas.microsoft.com/office/drawing/2014/main" id="{6B3BEC1E-3ABE-4721-BBA3-029BA5A28B65}"/>
              </a:ext>
            </a:extLst>
          </p:cNvPr>
          <p:cNvSpPr>
            <a:spLocks noGrp="1"/>
          </p:cNvSpPr>
          <p:nvPr>
            <p:ph idx="1"/>
          </p:nvPr>
        </p:nvSpPr>
        <p:spPr>
          <a:xfrm>
            <a:off x="377056" y="1849480"/>
            <a:ext cx="6240161" cy="7065919"/>
          </a:xfrm>
          <a:ln w="28575">
            <a:solidFill>
              <a:schemeClr val="tx1"/>
            </a:solidFill>
          </a:ln>
        </p:spPr>
        <p:txBody>
          <a:bodyPr>
            <a:normAutofit/>
          </a:bodyPr>
          <a:lstStyle/>
          <a:p>
            <a:pPr marL="0" indent="0">
              <a:buNone/>
            </a:pPr>
            <a:r>
              <a:rPr lang="en-US" sz="1700" dirty="0">
                <a:latin typeface="Calibri (Body)"/>
              </a:rPr>
              <a:t>Level 1 Requirements</a:t>
            </a:r>
          </a:p>
          <a:p>
            <a:r>
              <a:rPr lang="en-US" sz="1700" dirty="0">
                <a:latin typeface="Calibri (Body)"/>
              </a:rPr>
              <a:t>Required Tumbling- Front Walkover, Cartwheel, Back walkover connected. </a:t>
            </a:r>
          </a:p>
          <a:p>
            <a:r>
              <a:rPr lang="en-US" sz="1700" dirty="0">
                <a:latin typeface="Calibri (Body)"/>
              </a:rPr>
              <a:t>Required Stunting- Prep Cradle, Braced Prep Lib (flyers demonstrate body positions), braced extension</a:t>
            </a:r>
          </a:p>
          <a:p>
            <a:r>
              <a:rPr lang="en-US" sz="1700" dirty="0">
                <a:latin typeface="Calibri (Body)"/>
              </a:rPr>
              <a:t>Demonstrate a dance and three jumps.</a:t>
            </a:r>
          </a:p>
          <a:p>
            <a:r>
              <a:rPr lang="en-US" sz="1700" dirty="0">
                <a:latin typeface="Calibri (Body)"/>
              </a:rPr>
              <a:t>There is room for a few girls that do not have the required tumbling/stunt skills if they demonstrate excellent skill in one of the other categories. For instance, for a team of 19, only 13 are required to have the elite tumbling skills.</a:t>
            </a:r>
          </a:p>
          <a:p>
            <a:endParaRPr lang="en-US" sz="1700" dirty="0">
              <a:latin typeface="Calibri (Body)"/>
            </a:endParaRPr>
          </a:p>
          <a:p>
            <a:pPr marL="0" indent="0">
              <a:buNone/>
            </a:pPr>
            <a:r>
              <a:rPr lang="en-US" sz="1700" dirty="0">
                <a:latin typeface="Calibri (Body)"/>
              </a:rPr>
              <a:t>Level 2 Requirements</a:t>
            </a:r>
          </a:p>
          <a:p>
            <a:r>
              <a:rPr lang="en-US" sz="1700" dirty="0">
                <a:latin typeface="Calibri (Body)"/>
              </a:rPr>
              <a:t>Required Tumbling- Roundoff Back handspring (recommended series), Standing Back Handspring (recommended Back walkover back handspring)</a:t>
            </a:r>
          </a:p>
          <a:p>
            <a:r>
              <a:rPr lang="en-US" sz="1700" dirty="0">
                <a:latin typeface="Calibri (Body)"/>
              </a:rPr>
              <a:t>Required Stunting- ½ up extension cradle, free standing prep lib (flyers demonstrate body position), Lib to Lib tick </a:t>
            </a:r>
            <a:r>
              <a:rPr lang="en-US" sz="1700" dirty="0" err="1">
                <a:latin typeface="Calibri (Body)"/>
              </a:rPr>
              <a:t>tok</a:t>
            </a:r>
            <a:r>
              <a:rPr lang="en-US" sz="1700" dirty="0">
                <a:latin typeface="Calibri (Body)"/>
              </a:rPr>
              <a:t>, braced liberty extension</a:t>
            </a:r>
          </a:p>
          <a:p>
            <a:r>
              <a:rPr lang="en-US" sz="1700" dirty="0">
                <a:latin typeface="Calibri (Body)"/>
              </a:rPr>
              <a:t>Demonstrate a dance and three connected jumps</a:t>
            </a:r>
          </a:p>
          <a:p>
            <a:r>
              <a:rPr lang="en-US" sz="1700" dirty="0">
                <a:latin typeface="Calibri (Body)"/>
              </a:rPr>
              <a:t>Straight ride basket tosses for Elite Level 2.</a:t>
            </a:r>
          </a:p>
          <a:p>
            <a:r>
              <a:rPr lang="en-US" sz="1700" dirty="0">
                <a:latin typeface="Calibri (Body)"/>
              </a:rPr>
              <a:t>There is room for a few girls that do not have the required tumbling/stunt skills if they demonstrate excellent skill in one of the other categories. For instance, for a team of 19, only 13 are required to have the elite tumbling skills.</a:t>
            </a:r>
          </a:p>
          <a:p>
            <a:endParaRPr lang="en-US" sz="1700" dirty="0"/>
          </a:p>
          <a:p>
            <a:endParaRPr lang="en-US" sz="1600" dirty="0"/>
          </a:p>
          <a:p>
            <a:endParaRPr lang="en-US" sz="1600" dirty="0"/>
          </a:p>
          <a:p>
            <a:endParaRPr lang="en-US" sz="1600" dirty="0"/>
          </a:p>
          <a:p>
            <a:pPr marL="0" indent="0">
              <a:buNone/>
            </a:pPr>
            <a:endParaRPr lang="en-US" dirty="0"/>
          </a:p>
          <a:p>
            <a:endParaRPr lang="en-US" dirty="0"/>
          </a:p>
        </p:txBody>
      </p:sp>
      <p:pic>
        <p:nvPicPr>
          <p:cNvPr id="4" name="Picture 3" descr="Logo, company name&#10;&#10;Description automatically generated">
            <a:extLst>
              <a:ext uri="{FF2B5EF4-FFF2-40B4-BE49-F238E27FC236}">
                <a16:creationId xmlns:a16="http://schemas.microsoft.com/office/drawing/2014/main" id="{A16A9F6F-67B5-6AFD-F259-A2AD88B47C82}"/>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5006715" y="0"/>
            <a:ext cx="1851285" cy="1267182"/>
          </a:xfrm>
          <a:prstGeom prst="rect">
            <a:avLst/>
          </a:prstGeom>
        </p:spPr>
      </p:pic>
    </p:spTree>
    <p:extLst>
      <p:ext uri="{BB962C8B-B14F-4D97-AF65-F5344CB8AC3E}">
        <p14:creationId xmlns:p14="http://schemas.microsoft.com/office/powerpoint/2010/main" val="197802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61F59-0D99-E492-C1B7-A4747FCFB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B29EA-A3D1-C49B-978E-13F2BE8306A0}"/>
              </a:ext>
            </a:extLst>
          </p:cNvPr>
          <p:cNvSpPr>
            <a:spLocks noGrp="1"/>
          </p:cNvSpPr>
          <p:nvPr>
            <p:ph type="title"/>
          </p:nvPr>
        </p:nvSpPr>
        <p:spPr>
          <a:xfrm>
            <a:off x="322863" y="948172"/>
            <a:ext cx="6348548" cy="653143"/>
          </a:xfrm>
          <a:solidFill>
            <a:schemeClr val="bg1"/>
          </a:solidFill>
          <a:ln w="28575">
            <a:solidFill>
              <a:srgbClr val="FF0000"/>
            </a:solidFill>
          </a:ln>
        </p:spPr>
        <p:txBody>
          <a:bodyPr>
            <a:normAutofit/>
          </a:bodyPr>
          <a:lstStyle/>
          <a:p>
            <a:pPr algn="ctr"/>
            <a:r>
              <a:rPr lang="en-US" dirty="0"/>
              <a:t>Levels within Levels</a:t>
            </a:r>
          </a:p>
        </p:txBody>
      </p:sp>
      <p:sp>
        <p:nvSpPr>
          <p:cNvPr id="3" name="Content Placeholder 2">
            <a:extLst>
              <a:ext uri="{FF2B5EF4-FFF2-40B4-BE49-F238E27FC236}">
                <a16:creationId xmlns:a16="http://schemas.microsoft.com/office/drawing/2014/main" id="{016A48DE-DB67-2688-3F4E-43E0F5EA3C17}"/>
              </a:ext>
            </a:extLst>
          </p:cNvPr>
          <p:cNvSpPr>
            <a:spLocks noGrp="1"/>
          </p:cNvSpPr>
          <p:nvPr>
            <p:ph idx="1"/>
          </p:nvPr>
        </p:nvSpPr>
        <p:spPr>
          <a:xfrm>
            <a:off x="377056" y="1849480"/>
            <a:ext cx="6240161" cy="7065919"/>
          </a:xfrm>
          <a:ln w="28575">
            <a:solidFill>
              <a:schemeClr val="tx1"/>
            </a:solidFill>
          </a:ln>
        </p:spPr>
        <p:txBody>
          <a:bodyPr>
            <a:noAutofit/>
          </a:bodyPr>
          <a:lstStyle/>
          <a:p>
            <a:pPr marL="0" indent="0">
              <a:buNone/>
            </a:pPr>
            <a:r>
              <a:rPr lang="en-US" sz="1900" dirty="0">
                <a:latin typeface="Calibri (Body)"/>
              </a:rPr>
              <a:t>Within Levels 1-3 in Cheerleading there are other defining levels that are determined by experience and technique. Elite, All Star Rec, and Prep are divisions for our full year teams.</a:t>
            </a:r>
          </a:p>
          <a:p>
            <a:pPr marL="0" indent="0">
              <a:buNone/>
            </a:pPr>
            <a:endParaRPr lang="en-US" sz="1900" dirty="0">
              <a:latin typeface="Calibri (Body)"/>
            </a:endParaRPr>
          </a:p>
          <a:p>
            <a:pPr marL="0" indent="0">
              <a:buNone/>
            </a:pPr>
            <a:r>
              <a:rPr lang="en-US" sz="1900" b="1" dirty="0">
                <a:latin typeface="Calibri (Body)"/>
              </a:rPr>
              <a:t>Novice</a:t>
            </a:r>
            <a:r>
              <a:rPr lang="en-US" sz="1900" dirty="0">
                <a:latin typeface="Calibri (Body)"/>
              </a:rPr>
              <a:t>- intended for girls ready for that level, but they are only judged on technique and not difficulty, so they are competing skills at the bottom range of that level. Routine duration is 1.5 minutes, and they are not allowed to compete basket tosses. They typically only compete on Saturday. Our novice teams will compete at all local competitions. NOVICE TEAMS DON’T COMPETE AGAINST OTHER TEAMS FOR 1</a:t>
            </a:r>
            <a:r>
              <a:rPr lang="en-US" sz="1900" baseline="30000" dirty="0">
                <a:latin typeface="Calibri (Body)"/>
              </a:rPr>
              <a:t>ST</a:t>
            </a:r>
            <a:r>
              <a:rPr lang="en-US" sz="1900" dirty="0">
                <a:latin typeface="Calibri (Body)"/>
              </a:rPr>
              <a:t>. 2ND OR 3</a:t>
            </a:r>
            <a:r>
              <a:rPr lang="en-US" sz="1900" baseline="30000" dirty="0">
                <a:latin typeface="Calibri (Body)"/>
              </a:rPr>
              <a:t>RD</a:t>
            </a:r>
            <a:r>
              <a:rPr lang="en-US" sz="1900" dirty="0">
                <a:latin typeface="Calibri (Body)"/>
              </a:rPr>
              <a:t>. THEY COMPETE FOR RATINGS OF SUPERIOR, EXCELLENT OR OUTSTANDING. </a:t>
            </a:r>
          </a:p>
          <a:p>
            <a:pPr marL="0" indent="0">
              <a:buNone/>
            </a:pPr>
            <a:endParaRPr lang="en-US" sz="1900" dirty="0">
              <a:latin typeface="Calibri (Body)"/>
            </a:endParaRPr>
          </a:p>
          <a:p>
            <a:pPr marL="0" indent="0">
              <a:buNone/>
            </a:pPr>
            <a:r>
              <a:rPr lang="en-US" sz="1900" b="1" dirty="0">
                <a:latin typeface="Calibri (Body)"/>
              </a:rPr>
              <a:t>Show Teams- </a:t>
            </a:r>
            <a:r>
              <a:rPr lang="en-US" sz="1900" dirty="0">
                <a:latin typeface="Calibri (Body)"/>
              </a:rPr>
              <a:t>intended for beginners, but have a lot of flexibility! Don’t compete or get a scoresheet, just perform. </a:t>
            </a:r>
          </a:p>
          <a:p>
            <a:pPr marL="0" indent="0">
              <a:buNone/>
            </a:pPr>
            <a:endParaRPr lang="en-US" sz="1900" dirty="0">
              <a:latin typeface="Calibri (Body)"/>
            </a:endParaRPr>
          </a:p>
          <a:p>
            <a:pPr marL="0" indent="0">
              <a:buNone/>
            </a:pPr>
            <a:r>
              <a:rPr lang="en-US" sz="1900" dirty="0">
                <a:latin typeface="Calibri (Body)"/>
              </a:rPr>
              <a:t> </a:t>
            </a:r>
          </a:p>
          <a:p>
            <a:endParaRPr lang="en-US" sz="1900" dirty="0">
              <a:latin typeface="Calibri (Body)"/>
            </a:endParaRPr>
          </a:p>
          <a:p>
            <a:endParaRPr lang="en-US" sz="1900" dirty="0">
              <a:latin typeface="Calibri (Body)"/>
            </a:endParaRPr>
          </a:p>
          <a:p>
            <a:endParaRPr lang="en-US" sz="1900" dirty="0"/>
          </a:p>
          <a:p>
            <a:endParaRPr lang="en-US" sz="1900" dirty="0"/>
          </a:p>
          <a:p>
            <a:endParaRPr lang="en-US" sz="1900" dirty="0"/>
          </a:p>
          <a:p>
            <a:endParaRPr lang="en-US" sz="1900" dirty="0"/>
          </a:p>
          <a:p>
            <a:pPr marL="0" indent="0">
              <a:buNone/>
            </a:pPr>
            <a:endParaRPr lang="en-US" sz="1900" dirty="0"/>
          </a:p>
          <a:p>
            <a:endParaRPr lang="en-US" sz="1900" dirty="0"/>
          </a:p>
        </p:txBody>
      </p:sp>
      <p:pic>
        <p:nvPicPr>
          <p:cNvPr id="4" name="Picture 3" descr="Logo, company name&#10;&#10;Description automatically generated">
            <a:extLst>
              <a:ext uri="{FF2B5EF4-FFF2-40B4-BE49-F238E27FC236}">
                <a16:creationId xmlns:a16="http://schemas.microsoft.com/office/drawing/2014/main" id="{28A78D52-B2C7-DB3B-D4B3-A7C75E7CE68C}"/>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5006715" y="0"/>
            <a:ext cx="1851285" cy="1267182"/>
          </a:xfrm>
          <a:prstGeom prst="rect">
            <a:avLst/>
          </a:prstGeom>
        </p:spPr>
      </p:pic>
    </p:spTree>
    <p:extLst>
      <p:ext uri="{BB962C8B-B14F-4D97-AF65-F5344CB8AC3E}">
        <p14:creationId xmlns:p14="http://schemas.microsoft.com/office/powerpoint/2010/main" val="13206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CEEE-C6E0-472C-869A-C3F888D2D743}"/>
              </a:ext>
            </a:extLst>
          </p:cNvPr>
          <p:cNvSpPr>
            <a:spLocks noGrp="1"/>
          </p:cNvSpPr>
          <p:nvPr>
            <p:ph type="title"/>
          </p:nvPr>
        </p:nvSpPr>
        <p:spPr>
          <a:xfrm>
            <a:off x="471488" y="1210778"/>
            <a:ext cx="5915025" cy="770710"/>
          </a:xfrm>
          <a:ln w="28575">
            <a:solidFill>
              <a:srgbClr val="FF0000"/>
            </a:solidFill>
          </a:ln>
        </p:spPr>
        <p:txBody>
          <a:bodyPr/>
          <a:lstStyle/>
          <a:p>
            <a:pPr algn="ctr"/>
            <a:r>
              <a:rPr lang="en-US" dirty="0"/>
              <a:t>Policies and Expectations</a:t>
            </a:r>
          </a:p>
        </p:txBody>
      </p:sp>
      <p:sp>
        <p:nvSpPr>
          <p:cNvPr id="3" name="Content Placeholder 2">
            <a:extLst>
              <a:ext uri="{FF2B5EF4-FFF2-40B4-BE49-F238E27FC236}">
                <a16:creationId xmlns:a16="http://schemas.microsoft.com/office/drawing/2014/main" id="{34D73FB8-D170-4926-B97E-4DBD52B89D48}"/>
              </a:ext>
            </a:extLst>
          </p:cNvPr>
          <p:cNvSpPr>
            <a:spLocks noGrp="1"/>
          </p:cNvSpPr>
          <p:nvPr>
            <p:ph idx="1"/>
          </p:nvPr>
        </p:nvSpPr>
        <p:spPr>
          <a:xfrm>
            <a:off x="471488" y="1981488"/>
            <a:ext cx="6020752" cy="6870412"/>
          </a:xfrm>
          <a:ln w="28575">
            <a:solidFill>
              <a:schemeClr val="tx1"/>
            </a:solidFill>
          </a:ln>
        </p:spPr>
        <p:txBody>
          <a:bodyPr>
            <a:normAutofit/>
          </a:bodyPr>
          <a:lstStyle/>
          <a:p>
            <a:r>
              <a:rPr lang="en-US" dirty="0"/>
              <a:t>½ Year teams will have 15-30 of tumbling Sept and Oct. Practice time must be used for the routine choreography.</a:t>
            </a:r>
          </a:p>
          <a:p>
            <a:r>
              <a:rPr lang="en-US" dirty="0"/>
              <a:t>We strongly recommend another tumbling class/or occasional private lessons. </a:t>
            </a:r>
          </a:p>
          <a:p>
            <a:r>
              <a:rPr lang="en-US" dirty="0"/>
              <a:t>No Jewelry. Wear the correct practice wear.</a:t>
            </a:r>
          </a:p>
          <a:p>
            <a:pPr>
              <a:tabLst>
                <a:tab pos="4054475" algn="l"/>
              </a:tabLst>
            </a:pPr>
            <a:r>
              <a:rPr lang="en-US" dirty="0"/>
              <a:t>Payments are non-refundable, and will be auto-drafted on the 5</a:t>
            </a:r>
            <a:r>
              <a:rPr lang="en-US" baseline="30000" dirty="0"/>
              <a:t>th</a:t>
            </a:r>
            <a:r>
              <a:rPr lang="en-US" dirty="0"/>
              <a:t> of every month.</a:t>
            </a:r>
          </a:p>
          <a:p>
            <a:r>
              <a:rPr lang="en-US" dirty="0"/>
              <a:t>You may choose a payment plan or pay in full. The payment plan will be on </a:t>
            </a:r>
            <a:r>
              <a:rPr lang="en-US" dirty="0" err="1"/>
              <a:t>autodraft</a:t>
            </a:r>
            <a:r>
              <a:rPr lang="en-US" dirty="0"/>
              <a:t>.</a:t>
            </a:r>
          </a:p>
          <a:p>
            <a:r>
              <a:rPr lang="en-US" dirty="0"/>
              <a:t>You must provide 30 days notice for cancellation, and if you cancel past September 30</a:t>
            </a:r>
            <a:r>
              <a:rPr lang="en-US" baseline="30000" dirty="0"/>
              <a:t>th</a:t>
            </a:r>
            <a:r>
              <a:rPr lang="en-US" dirty="0"/>
              <a:t>, you will have to pay all competition fees.</a:t>
            </a:r>
          </a:p>
          <a:p>
            <a:r>
              <a:rPr lang="en-US" dirty="0"/>
              <a:t>Hair in a ponytail for practice.</a:t>
            </a:r>
          </a:p>
          <a:p>
            <a:r>
              <a:rPr lang="en-US" dirty="0"/>
              <a:t>Stay in lobby until coach comes to get you for practice.</a:t>
            </a:r>
          </a:p>
          <a:p>
            <a:endParaRPr lang="en-US" dirty="0"/>
          </a:p>
        </p:txBody>
      </p:sp>
      <p:pic>
        <p:nvPicPr>
          <p:cNvPr id="6" name="Picture 5" descr="Logo, company name&#10;&#10;Description automatically generated">
            <a:extLst>
              <a:ext uri="{FF2B5EF4-FFF2-40B4-BE49-F238E27FC236}">
                <a16:creationId xmlns:a16="http://schemas.microsoft.com/office/drawing/2014/main" id="{3B1060EB-761B-FC11-DEB8-F2C831CF287D}"/>
              </a:ext>
            </a:extLst>
          </p:cNvPr>
          <p:cNvPicPr>
            <a:picLocks noChangeAspect="1"/>
          </p:cNvPicPr>
          <p:nvPr/>
        </p:nvPicPr>
        <p:blipFill rotWithShape="1">
          <a:blip r:embed="rId2">
            <a:extLst>
              <a:ext uri="{28A0092B-C50C-407E-A947-70E740481C1C}">
                <a14:useLocalDpi xmlns:a14="http://schemas.microsoft.com/office/drawing/2010/main" val="0"/>
              </a:ext>
            </a:extLst>
          </a:blip>
          <a:srcRect l="14442" t="14166"/>
          <a:stretch/>
        </p:blipFill>
        <p:spPr>
          <a:xfrm>
            <a:off x="4444584" y="0"/>
            <a:ext cx="2353455" cy="1610911"/>
          </a:xfrm>
          <a:prstGeom prst="rect">
            <a:avLst/>
          </a:prstGeom>
        </p:spPr>
      </p:pic>
    </p:spTree>
    <p:extLst>
      <p:ext uri="{BB962C8B-B14F-4D97-AF65-F5344CB8AC3E}">
        <p14:creationId xmlns:p14="http://schemas.microsoft.com/office/powerpoint/2010/main" val="805060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217739</TotalTime>
  <Words>1376</Words>
  <Application>Microsoft Office PowerPoint</Application>
  <PresentationFormat>Letter Paper (8.5x11 in)</PresentationFormat>
  <Paragraphs>130</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Arial</vt:lpstr>
      <vt:lpstr>Calibri</vt:lpstr>
      <vt:lpstr>Calibri (Body)</vt:lpstr>
      <vt:lpstr>Calibri Light</vt:lpstr>
      <vt:lpstr>syne</vt:lpstr>
      <vt:lpstr>Office Theme</vt:lpstr>
      <vt:lpstr>Worksheet</vt:lpstr>
      <vt:lpstr>2025-2026 Half Year All Star Handbook</vt:lpstr>
      <vt:lpstr>PowerPoint Presentation</vt:lpstr>
      <vt:lpstr>Legacy Cheer Tryouts/Evaluations</vt:lpstr>
      <vt:lpstr>Legacy Cheer Programs</vt:lpstr>
      <vt:lpstr>Legacy Novice Teams *subject to changes based on registration numbers </vt:lpstr>
      <vt:lpstr>Show Teams *subject to changes based on registration numbers </vt:lpstr>
      <vt:lpstr>LC Half Year Team Criteria</vt:lpstr>
      <vt:lpstr>Levels within Levels</vt:lpstr>
      <vt:lpstr>Policies and Expectations</vt:lpstr>
      <vt:lpstr>Attendance Policies for Teams</vt:lpstr>
      <vt:lpstr>Agreement to Legacy Cheer Policies</vt:lpstr>
      <vt:lpstr>Novice Teams- $240 new, $120 resale</vt:lpstr>
      <vt:lpstr>PowerPoint Presentation</vt:lpstr>
      <vt:lpstr>Optional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Cross Cheer All Star Packet</dc:title>
  <dc:creator>Michael Toney</dc:creator>
  <cp:lastModifiedBy>Michael Toney</cp:lastModifiedBy>
  <cp:revision>81</cp:revision>
  <cp:lastPrinted>2025-08-10T19:59:57Z</cp:lastPrinted>
  <dcterms:created xsi:type="dcterms:W3CDTF">2020-08-08T19:17:31Z</dcterms:created>
  <dcterms:modified xsi:type="dcterms:W3CDTF">2025-08-10T20:04:02Z</dcterms:modified>
</cp:coreProperties>
</file>